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9"/>
  </p:notesMasterIdLst>
  <p:sldIdLst>
    <p:sldId id="256" r:id="rId5"/>
    <p:sldId id="266" r:id="rId6"/>
    <p:sldId id="267" r:id="rId7"/>
    <p:sldId id="257" r:id="rId8"/>
    <p:sldId id="258" r:id="rId9"/>
    <p:sldId id="259" r:id="rId10"/>
    <p:sldId id="260" r:id="rId11"/>
    <p:sldId id="261" r:id="rId12"/>
    <p:sldId id="262" r:id="rId13"/>
    <p:sldId id="263" r:id="rId14"/>
    <p:sldId id="264" r:id="rId15"/>
    <p:sldId id="265" r:id="rId16"/>
    <p:sldId id="268" r:id="rId17"/>
    <p:sldId id="269"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82169" autoAdjust="0"/>
  </p:normalViewPr>
  <p:slideViewPr>
    <p:cSldViewPr snapToGrid="0">
      <p:cViewPr varScale="1">
        <p:scale>
          <a:sx n="63" d="100"/>
          <a:sy n="63" d="100"/>
        </p:scale>
        <p:origin x="6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B0DCE9-2FF2-40A2-8F44-383966880D14}"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E00CE192-7C17-4F21-8300-ADE92D894731}">
      <dgm:prSet/>
      <dgm:spPr/>
      <dgm:t>
        <a:bodyPr/>
        <a:lstStyle/>
        <a:p>
          <a:r>
            <a:rPr lang="nl-NL"/>
            <a:t>Uitleg KT1 (kennisexamen)</a:t>
          </a:r>
          <a:endParaRPr lang="en-US"/>
        </a:p>
      </dgm:t>
    </dgm:pt>
    <dgm:pt modelId="{ECFD083C-7621-4912-9F14-15A1E940D792}" type="parTrans" cxnId="{9C2F3A7B-80AF-4DD7-B08C-71564F19B66E}">
      <dgm:prSet/>
      <dgm:spPr/>
      <dgm:t>
        <a:bodyPr/>
        <a:lstStyle/>
        <a:p>
          <a:endParaRPr lang="en-US"/>
        </a:p>
      </dgm:t>
    </dgm:pt>
    <dgm:pt modelId="{38A5F97D-2C07-448D-AF9B-EF317F861B76}" type="sibTrans" cxnId="{9C2F3A7B-80AF-4DD7-B08C-71564F19B66E}">
      <dgm:prSet/>
      <dgm:spPr/>
      <dgm:t>
        <a:bodyPr/>
        <a:lstStyle/>
        <a:p>
          <a:endParaRPr lang="en-US"/>
        </a:p>
      </dgm:t>
    </dgm:pt>
    <dgm:pt modelId="{F8C81721-2093-4E24-8738-6A2853E1DB2D}">
      <dgm:prSet/>
      <dgm:spPr/>
      <dgm:t>
        <a:bodyPr/>
        <a:lstStyle/>
        <a:p>
          <a:r>
            <a:rPr lang="nl-NL"/>
            <a:t>Kort stukje theorie over zenuwstelsel</a:t>
          </a:r>
          <a:endParaRPr lang="en-US"/>
        </a:p>
      </dgm:t>
    </dgm:pt>
    <dgm:pt modelId="{1113259F-0ED7-4563-90F1-BD3CCCE5135A}" type="parTrans" cxnId="{43245B39-A08C-46D1-B24F-0D6FAE93C920}">
      <dgm:prSet/>
      <dgm:spPr/>
      <dgm:t>
        <a:bodyPr/>
        <a:lstStyle/>
        <a:p>
          <a:endParaRPr lang="en-US"/>
        </a:p>
      </dgm:t>
    </dgm:pt>
    <dgm:pt modelId="{66A1B7E3-EF02-4482-AD41-2DB5FB552176}" type="sibTrans" cxnId="{43245B39-A08C-46D1-B24F-0D6FAE93C920}">
      <dgm:prSet/>
      <dgm:spPr/>
      <dgm:t>
        <a:bodyPr/>
        <a:lstStyle/>
        <a:p>
          <a:endParaRPr lang="en-US"/>
        </a:p>
      </dgm:t>
    </dgm:pt>
    <dgm:pt modelId="{F7C2ECC6-E443-4E5C-8A08-285E87D2293C}">
      <dgm:prSet/>
      <dgm:spPr/>
      <dgm:t>
        <a:bodyPr/>
        <a:lstStyle/>
        <a:p>
          <a:r>
            <a:rPr lang="nl-NL"/>
            <a:t>Trauma capitis</a:t>
          </a:r>
          <a:endParaRPr lang="en-US"/>
        </a:p>
      </dgm:t>
    </dgm:pt>
    <dgm:pt modelId="{CD77D19F-A8E8-4BE2-9205-17AFFCAD0F78}" type="parTrans" cxnId="{FB2B3269-3F1B-4801-B355-CFA54896960A}">
      <dgm:prSet/>
      <dgm:spPr/>
      <dgm:t>
        <a:bodyPr/>
        <a:lstStyle/>
        <a:p>
          <a:endParaRPr lang="en-US"/>
        </a:p>
      </dgm:t>
    </dgm:pt>
    <dgm:pt modelId="{87AA0A79-22E8-49FD-B4D0-AC75AB876EBF}" type="sibTrans" cxnId="{FB2B3269-3F1B-4801-B355-CFA54896960A}">
      <dgm:prSet/>
      <dgm:spPr/>
      <dgm:t>
        <a:bodyPr/>
        <a:lstStyle/>
        <a:p>
          <a:endParaRPr lang="en-US"/>
        </a:p>
      </dgm:t>
    </dgm:pt>
    <dgm:pt modelId="{30EC835E-E3C8-46E0-B012-6515178B3CE7}">
      <dgm:prSet/>
      <dgm:spPr/>
      <dgm:t>
        <a:bodyPr/>
        <a:lstStyle/>
        <a:p>
          <a:r>
            <a:rPr lang="nl-NL"/>
            <a:t>Opdracht zenuwstelsel (Taak 1B) It’s Learning</a:t>
          </a:r>
          <a:endParaRPr lang="en-US"/>
        </a:p>
      </dgm:t>
    </dgm:pt>
    <dgm:pt modelId="{4F7321A8-FD0A-495A-9AC0-83DEE9CAA370}" type="parTrans" cxnId="{D592A9C8-B876-4BBD-9C10-15BEE9C4CBE0}">
      <dgm:prSet/>
      <dgm:spPr/>
      <dgm:t>
        <a:bodyPr/>
        <a:lstStyle/>
        <a:p>
          <a:endParaRPr lang="en-US"/>
        </a:p>
      </dgm:t>
    </dgm:pt>
    <dgm:pt modelId="{568D9BA9-081A-4EBC-B140-E264302A46A0}" type="sibTrans" cxnId="{D592A9C8-B876-4BBD-9C10-15BEE9C4CBE0}">
      <dgm:prSet/>
      <dgm:spPr/>
      <dgm:t>
        <a:bodyPr/>
        <a:lstStyle/>
        <a:p>
          <a:endParaRPr lang="en-US"/>
        </a:p>
      </dgm:t>
    </dgm:pt>
    <dgm:pt modelId="{FEC7E261-0D05-4483-87A9-2D2F1FBD59EA}" type="pres">
      <dgm:prSet presAssocID="{07B0DCE9-2FF2-40A2-8F44-383966880D14}" presName="outerComposite" presStyleCnt="0">
        <dgm:presLayoutVars>
          <dgm:chMax val="5"/>
          <dgm:dir/>
          <dgm:resizeHandles val="exact"/>
        </dgm:presLayoutVars>
      </dgm:prSet>
      <dgm:spPr/>
    </dgm:pt>
    <dgm:pt modelId="{B5073E0A-6481-44A0-8E74-556A4C5BB74B}" type="pres">
      <dgm:prSet presAssocID="{07B0DCE9-2FF2-40A2-8F44-383966880D14}" presName="dummyMaxCanvas" presStyleCnt="0">
        <dgm:presLayoutVars/>
      </dgm:prSet>
      <dgm:spPr/>
    </dgm:pt>
    <dgm:pt modelId="{670F7537-EC0D-4E36-96BD-510165C37D67}" type="pres">
      <dgm:prSet presAssocID="{07B0DCE9-2FF2-40A2-8F44-383966880D14}" presName="FourNodes_1" presStyleLbl="node1" presStyleIdx="0" presStyleCnt="4">
        <dgm:presLayoutVars>
          <dgm:bulletEnabled val="1"/>
        </dgm:presLayoutVars>
      </dgm:prSet>
      <dgm:spPr/>
    </dgm:pt>
    <dgm:pt modelId="{F3944356-1BC4-4A84-ABF8-B8D75BF3BDD5}" type="pres">
      <dgm:prSet presAssocID="{07B0DCE9-2FF2-40A2-8F44-383966880D14}" presName="FourNodes_2" presStyleLbl="node1" presStyleIdx="1" presStyleCnt="4">
        <dgm:presLayoutVars>
          <dgm:bulletEnabled val="1"/>
        </dgm:presLayoutVars>
      </dgm:prSet>
      <dgm:spPr/>
    </dgm:pt>
    <dgm:pt modelId="{671F8AD5-8FD6-43BD-ADCA-D917179CCF1E}" type="pres">
      <dgm:prSet presAssocID="{07B0DCE9-2FF2-40A2-8F44-383966880D14}" presName="FourNodes_3" presStyleLbl="node1" presStyleIdx="2" presStyleCnt="4">
        <dgm:presLayoutVars>
          <dgm:bulletEnabled val="1"/>
        </dgm:presLayoutVars>
      </dgm:prSet>
      <dgm:spPr/>
    </dgm:pt>
    <dgm:pt modelId="{F1B06265-53CA-424A-9EE1-FA09E241D450}" type="pres">
      <dgm:prSet presAssocID="{07B0DCE9-2FF2-40A2-8F44-383966880D14}" presName="FourNodes_4" presStyleLbl="node1" presStyleIdx="3" presStyleCnt="4">
        <dgm:presLayoutVars>
          <dgm:bulletEnabled val="1"/>
        </dgm:presLayoutVars>
      </dgm:prSet>
      <dgm:spPr/>
    </dgm:pt>
    <dgm:pt modelId="{8351A11C-5CC8-48E9-8784-4458DCD0F49D}" type="pres">
      <dgm:prSet presAssocID="{07B0DCE9-2FF2-40A2-8F44-383966880D14}" presName="FourConn_1-2" presStyleLbl="fgAccFollowNode1" presStyleIdx="0" presStyleCnt="3">
        <dgm:presLayoutVars>
          <dgm:bulletEnabled val="1"/>
        </dgm:presLayoutVars>
      </dgm:prSet>
      <dgm:spPr/>
    </dgm:pt>
    <dgm:pt modelId="{F06F76F8-417A-400A-B09E-6EE31BED535E}" type="pres">
      <dgm:prSet presAssocID="{07B0DCE9-2FF2-40A2-8F44-383966880D14}" presName="FourConn_2-3" presStyleLbl="fgAccFollowNode1" presStyleIdx="1" presStyleCnt="3">
        <dgm:presLayoutVars>
          <dgm:bulletEnabled val="1"/>
        </dgm:presLayoutVars>
      </dgm:prSet>
      <dgm:spPr/>
    </dgm:pt>
    <dgm:pt modelId="{9F7C5D73-7819-4BB7-A8F7-7537D849C2DA}" type="pres">
      <dgm:prSet presAssocID="{07B0DCE9-2FF2-40A2-8F44-383966880D14}" presName="FourConn_3-4" presStyleLbl="fgAccFollowNode1" presStyleIdx="2" presStyleCnt="3">
        <dgm:presLayoutVars>
          <dgm:bulletEnabled val="1"/>
        </dgm:presLayoutVars>
      </dgm:prSet>
      <dgm:spPr/>
    </dgm:pt>
    <dgm:pt modelId="{2FDC998C-64B4-4B61-B18E-470DC651D726}" type="pres">
      <dgm:prSet presAssocID="{07B0DCE9-2FF2-40A2-8F44-383966880D14}" presName="FourNodes_1_text" presStyleLbl="node1" presStyleIdx="3" presStyleCnt="4">
        <dgm:presLayoutVars>
          <dgm:bulletEnabled val="1"/>
        </dgm:presLayoutVars>
      </dgm:prSet>
      <dgm:spPr/>
    </dgm:pt>
    <dgm:pt modelId="{27ADAB8D-6DCE-41AD-8070-DE723CD93C33}" type="pres">
      <dgm:prSet presAssocID="{07B0DCE9-2FF2-40A2-8F44-383966880D14}" presName="FourNodes_2_text" presStyleLbl="node1" presStyleIdx="3" presStyleCnt="4">
        <dgm:presLayoutVars>
          <dgm:bulletEnabled val="1"/>
        </dgm:presLayoutVars>
      </dgm:prSet>
      <dgm:spPr/>
    </dgm:pt>
    <dgm:pt modelId="{370D0C34-12CE-4759-903A-0B855111B539}" type="pres">
      <dgm:prSet presAssocID="{07B0DCE9-2FF2-40A2-8F44-383966880D14}" presName="FourNodes_3_text" presStyleLbl="node1" presStyleIdx="3" presStyleCnt="4">
        <dgm:presLayoutVars>
          <dgm:bulletEnabled val="1"/>
        </dgm:presLayoutVars>
      </dgm:prSet>
      <dgm:spPr/>
    </dgm:pt>
    <dgm:pt modelId="{019ABB9F-0C77-4BAA-A9E9-93E879B8AE24}" type="pres">
      <dgm:prSet presAssocID="{07B0DCE9-2FF2-40A2-8F44-383966880D14}" presName="FourNodes_4_text" presStyleLbl="node1" presStyleIdx="3" presStyleCnt="4">
        <dgm:presLayoutVars>
          <dgm:bulletEnabled val="1"/>
        </dgm:presLayoutVars>
      </dgm:prSet>
      <dgm:spPr/>
    </dgm:pt>
  </dgm:ptLst>
  <dgm:cxnLst>
    <dgm:cxn modelId="{022ACA32-C97F-4B1A-A2C8-FB7F6259538B}" type="presOf" srcId="{E00CE192-7C17-4F21-8300-ADE92D894731}" destId="{670F7537-EC0D-4E36-96BD-510165C37D67}" srcOrd="0" destOrd="0" presId="urn:microsoft.com/office/officeart/2005/8/layout/vProcess5"/>
    <dgm:cxn modelId="{43245B39-A08C-46D1-B24F-0D6FAE93C920}" srcId="{07B0DCE9-2FF2-40A2-8F44-383966880D14}" destId="{F8C81721-2093-4E24-8738-6A2853E1DB2D}" srcOrd="1" destOrd="0" parTransId="{1113259F-0ED7-4563-90F1-BD3CCCE5135A}" sibTransId="{66A1B7E3-EF02-4482-AD41-2DB5FB552176}"/>
    <dgm:cxn modelId="{C363865B-7140-42D1-86A1-E036C3010681}" type="presOf" srcId="{87AA0A79-22E8-49FD-B4D0-AC75AB876EBF}" destId="{9F7C5D73-7819-4BB7-A8F7-7537D849C2DA}" srcOrd="0" destOrd="0" presId="urn:microsoft.com/office/officeart/2005/8/layout/vProcess5"/>
    <dgm:cxn modelId="{7ADEB05F-11A1-4675-B3F1-76C39E092EA2}" type="presOf" srcId="{07B0DCE9-2FF2-40A2-8F44-383966880D14}" destId="{FEC7E261-0D05-4483-87A9-2D2F1FBD59EA}" srcOrd="0" destOrd="0" presId="urn:microsoft.com/office/officeart/2005/8/layout/vProcess5"/>
    <dgm:cxn modelId="{FB2B3269-3F1B-4801-B355-CFA54896960A}" srcId="{07B0DCE9-2FF2-40A2-8F44-383966880D14}" destId="{F7C2ECC6-E443-4E5C-8A08-285E87D2293C}" srcOrd="2" destOrd="0" parTransId="{CD77D19F-A8E8-4BE2-9205-17AFFCAD0F78}" sibTransId="{87AA0A79-22E8-49FD-B4D0-AC75AB876EBF}"/>
    <dgm:cxn modelId="{9C2F3A7B-80AF-4DD7-B08C-71564F19B66E}" srcId="{07B0DCE9-2FF2-40A2-8F44-383966880D14}" destId="{E00CE192-7C17-4F21-8300-ADE92D894731}" srcOrd="0" destOrd="0" parTransId="{ECFD083C-7621-4912-9F14-15A1E940D792}" sibTransId="{38A5F97D-2C07-448D-AF9B-EF317F861B76}"/>
    <dgm:cxn modelId="{1A207784-E671-43DD-AFE5-90CEA06481AE}" type="presOf" srcId="{30EC835E-E3C8-46E0-B012-6515178B3CE7}" destId="{F1B06265-53CA-424A-9EE1-FA09E241D450}" srcOrd="0" destOrd="0" presId="urn:microsoft.com/office/officeart/2005/8/layout/vProcess5"/>
    <dgm:cxn modelId="{C007F3AB-AD58-43F2-A4E4-5081408126CF}" type="presOf" srcId="{F7C2ECC6-E443-4E5C-8A08-285E87D2293C}" destId="{370D0C34-12CE-4759-903A-0B855111B539}" srcOrd="1" destOrd="0" presId="urn:microsoft.com/office/officeart/2005/8/layout/vProcess5"/>
    <dgm:cxn modelId="{B3A674B0-DA67-4AF9-A51E-3F06948BD585}" type="presOf" srcId="{F8C81721-2093-4E24-8738-6A2853E1DB2D}" destId="{F3944356-1BC4-4A84-ABF8-B8D75BF3BDD5}" srcOrd="0" destOrd="0" presId="urn:microsoft.com/office/officeart/2005/8/layout/vProcess5"/>
    <dgm:cxn modelId="{1B7F60B4-7838-42FB-9FBC-8DEC9792E686}" type="presOf" srcId="{E00CE192-7C17-4F21-8300-ADE92D894731}" destId="{2FDC998C-64B4-4B61-B18E-470DC651D726}" srcOrd="1" destOrd="0" presId="urn:microsoft.com/office/officeart/2005/8/layout/vProcess5"/>
    <dgm:cxn modelId="{C69363B4-AD40-4700-8108-C1A9713E8B05}" type="presOf" srcId="{F8C81721-2093-4E24-8738-6A2853E1DB2D}" destId="{27ADAB8D-6DCE-41AD-8070-DE723CD93C33}" srcOrd="1" destOrd="0" presId="urn:microsoft.com/office/officeart/2005/8/layout/vProcess5"/>
    <dgm:cxn modelId="{093F64C3-5E92-4CA0-A759-97EE5C630048}" type="presOf" srcId="{30EC835E-E3C8-46E0-B012-6515178B3CE7}" destId="{019ABB9F-0C77-4BAA-A9E9-93E879B8AE24}" srcOrd="1" destOrd="0" presId="urn:microsoft.com/office/officeart/2005/8/layout/vProcess5"/>
    <dgm:cxn modelId="{D592A9C8-B876-4BBD-9C10-15BEE9C4CBE0}" srcId="{07B0DCE9-2FF2-40A2-8F44-383966880D14}" destId="{30EC835E-E3C8-46E0-B012-6515178B3CE7}" srcOrd="3" destOrd="0" parTransId="{4F7321A8-FD0A-495A-9AC0-83DEE9CAA370}" sibTransId="{568D9BA9-081A-4EBC-B140-E264302A46A0}"/>
    <dgm:cxn modelId="{8F2C5BDA-1951-460C-8BFA-3BE396E58EB1}" type="presOf" srcId="{38A5F97D-2C07-448D-AF9B-EF317F861B76}" destId="{8351A11C-5CC8-48E9-8784-4458DCD0F49D}" srcOrd="0" destOrd="0" presId="urn:microsoft.com/office/officeart/2005/8/layout/vProcess5"/>
    <dgm:cxn modelId="{BCE43AE9-E784-4108-97F5-DFA49BD4A3F1}" type="presOf" srcId="{66A1B7E3-EF02-4482-AD41-2DB5FB552176}" destId="{F06F76F8-417A-400A-B09E-6EE31BED535E}" srcOrd="0" destOrd="0" presId="urn:microsoft.com/office/officeart/2005/8/layout/vProcess5"/>
    <dgm:cxn modelId="{145358F0-3068-4058-BF54-DBEAC8C095CC}" type="presOf" srcId="{F7C2ECC6-E443-4E5C-8A08-285E87D2293C}" destId="{671F8AD5-8FD6-43BD-ADCA-D917179CCF1E}" srcOrd="0" destOrd="0" presId="urn:microsoft.com/office/officeart/2005/8/layout/vProcess5"/>
    <dgm:cxn modelId="{A8E65371-FFDE-49E8-B34A-FE9AD94F75D8}" type="presParOf" srcId="{FEC7E261-0D05-4483-87A9-2D2F1FBD59EA}" destId="{B5073E0A-6481-44A0-8E74-556A4C5BB74B}" srcOrd="0" destOrd="0" presId="urn:microsoft.com/office/officeart/2005/8/layout/vProcess5"/>
    <dgm:cxn modelId="{14444367-FEF7-4196-8D58-8DCC16CB3476}" type="presParOf" srcId="{FEC7E261-0D05-4483-87A9-2D2F1FBD59EA}" destId="{670F7537-EC0D-4E36-96BD-510165C37D67}" srcOrd="1" destOrd="0" presId="urn:microsoft.com/office/officeart/2005/8/layout/vProcess5"/>
    <dgm:cxn modelId="{FE77C133-97D6-419B-BDF9-7A573424A516}" type="presParOf" srcId="{FEC7E261-0D05-4483-87A9-2D2F1FBD59EA}" destId="{F3944356-1BC4-4A84-ABF8-B8D75BF3BDD5}" srcOrd="2" destOrd="0" presId="urn:microsoft.com/office/officeart/2005/8/layout/vProcess5"/>
    <dgm:cxn modelId="{103FD3E5-D862-4F94-B754-86F4BD649ADB}" type="presParOf" srcId="{FEC7E261-0D05-4483-87A9-2D2F1FBD59EA}" destId="{671F8AD5-8FD6-43BD-ADCA-D917179CCF1E}" srcOrd="3" destOrd="0" presId="urn:microsoft.com/office/officeart/2005/8/layout/vProcess5"/>
    <dgm:cxn modelId="{737582E1-B9A0-4B0D-8C3D-070CD83AD9D5}" type="presParOf" srcId="{FEC7E261-0D05-4483-87A9-2D2F1FBD59EA}" destId="{F1B06265-53CA-424A-9EE1-FA09E241D450}" srcOrd="4" destOrd="0" presId="urn:microsoft.com/office/officeart/2005/8/layout/vProcess5"/>
    <dgm:cxn modelId="{7110AF86-057A-4152-93B4-68A8781DA35D}" type="presParOf" srcId="{FEC7E261-0D05-4483-87A9-2D2F1FBD59EA}" destId="{8351A11C-5CC8-48E9-8784-4458DCD0F49D}" srcOrd="5" destOrd="0" presId="urn:microsoft.com/office/officeart/2005/8/layout/vProcess5"/>
    <dgm:cxn modelId="{2395D32A-6025-4978-91A3-492D0E24CD0E}" type="presParOf" srcId="{FEC7E261-0D05-4483-87A9-2D2F1FBD59EA}" destId="{F06F76F8-417A-400A-B09E-6EE31BED535E}" srcOrd="6" destOrd="0" presId="urn:microsoft.com/office/officeart/2005/8/layout/vProcess5"/>
    <dgm:cxn modelId="{0BD37D5E-3FAD-4CB6-9A35-ACA1528F28EB}" type="presParOf" srcId="{FEC7E261-0D05-4483-87A9-2D2F1FBD59EA}" destId="{9F7C5D73-7819-4BB7-A8F7-7537D849C2DA}" srcOrd="7" destOrd="0" presId="urn:microsoft.com/office/officeart/2005/8/layout/vProcess5"/>
    <dgm:cxn modelId="{D77447E7-48C1-4A70-B122-442C6EE5B465}" type="presParOf" srcId="{FEC7E261-0D05-4483-87A9-2D2F1FBD59EA}" destId="{2FDC998C-64B4-4B61-B18E-470DC651D726}" srcOrd="8" destOrd="0" presId="urn:microsoft.com/office/officeart/2005/8/layout/vProcess5"/>
    <dgm:cxn modelId="{C377F5F5-5E6F-4069-84F5-0818B37533B8}" type="presParOf" srcId="{FEC7E261-0D05-4483-87A9-2D2F1FBD59EA}" destId="{27ADAB8D-6DCE-41AD-8070-DE723CD93C33}" srcOrd="9" destOrd="0" presId="urn:microsoft.com/office/officeart/2005/8/layout/vProcess5"/>
    <dgm:cxn modelId="{0FBD8E94-FB8B-41B1-8CD6-2422DDE1FD87}" type="presParOf" srcId="{FEC7E261-0D05-4483-87A9-2D2F1FBD59EA}" destId="{370D0C34-12CE-4759-903A-0B855111B539}" srcOrd="10" destOrd="0" presId="urn:microsoft.com/office/officeart/2005/8/layout/vProcess5"/>
    <dgm:cxn modelId="{A2B42635-EC45-49E4-B7CB-425485B0BDD6}" type="presParOf" srcId="{FEC7E261-0D05-4483-87A9-2D2F1FBD59EA}" destId="{019ABB9F-0C77-4BAA-A9E9-93E879B8AE2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669ECB-4E57-47E0-A826-20111E8CC4B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B0C3135-9727-4486-932D-26163D334DC9}">
      <dgm:prSet/>
      <dgm:spPr/>
      <dgm:t>
        <a:bodyPr/>
        <a:lstStyle/>
        <a:p>
          <a:r>
            <a:rPr lang="nl-NL" dirty="0"/>
            <a:t>KT1 is een multiple </a:t>
          </a:r>
          <a:r>
            <a:rPr lang="nl-NL" dirty="0" err="1"/>
            <a:t>choice</a:t>
          </a:r>
          <a:r>
            <a:rPr lang="nl-NL" dirty="0"/>
            <a:t> examen (schriftelijk) van 60 vragen, 90 minuten.</a:t>
          </a:r>
          <a:endParaRPr lang="en-US" dirty="0"/>
        </a:p>
      </dgm:t>
    </dgm:pt>
    <dgm:pt modelId="{0790F460-4C0D-44DF-A52C-59A2AE06F2C5}" type="parTrans" cxnId="{1FC53AB9-3F7B-4EE5-9CD9-D6BC60F64686}">
      <dgm:prSet/>
      <dgm:spPr/>
      <dgm:t>
        <a:bodyPr/>
        <a:lstStyle/>
        <a:p>
          <a:endParaRPr lang="en-US"/>
        </a:p>
      </dgm:t>
    </dgm:pt>
    <dgm:pt modelId="{0E8BD588-E59E-4AA4-8797-F365759F5A13}" type="sibTrans" cxnId="{1FC53AB9-3F7B-4EE5-9CD9-D6BC60F64686}">
      <dgm:prSet/>
      <dgm:spPr/>
      <dgm:t>
        <a:bodyPr/>
        <a:lstStyle/>
        <a:p>
          <a:endParaRPr lang="en-US"/>
        </a:p>
      </dgm:t>
    </dgm:pt>
    <dgm:pt modelId="{75BAF0DF-5C37-47C3-9912-1F9193DE5109}">
      <dgm:prSet/>
      <dgm:spPr/>
      <dgm:t>
        <a:bodyPr/>
        <a:lstStyle/>
        <a:p>
          <a:r>
            <a:rPr lang="nl-NL"/>
            <a:t>Theorie van deze periode wordt geëxamineerd, maar ook van LF1 en LF2!</a:t>
          </a:r>
          <a:endParaRPr lang="en-US"/>
        </a:p>
      </dgm:t>
    </dgm:pt>
    <dgm:pt modelId="{A73C0EDB-B40D-4EA4-A442-20F4B0B82CA8}" type="parTrans" cxnId="{D8DBDA71-5EB9-41FF-8C84-820E698AB248}">
      <dgm:prSet/>
      <dgm:spPr/>
      <dgm:t>
        <a:bodyPr/>
        <a:lstStyle/>
        <a:p>
          <a:endParaRPr lang="en-US"/>
        </a:p>
      </dgm:t>
    </dgm:pt>
    <dgm:pt modelId="{27AAE354-02DB-432A-B199-713E7E3F3599}" type="sibTrans" cxnId="{D8DBDA71-5EB9-41FF-8C84-820E698AB248}">
      <dgm:prSet/>
      <dgm:spPr/>
      <dgm:t>
        <a:bodyPr/>
        <a:lstStyle/>
        <a:p>
          <a:endParaRPr lang="en-US"/>
        </a:p>
      </dgm:t>
    </dgm:pt>
    <dgm:pt modelId="{FA6649CC-AA30-465C-92D1-0C4158FD07E1}">
      <dgm:prSet/>
      <dgm:spPr/>
      <dgm:t>
        <a:bodyPr/>
        <a:lstStyle/>
        <a:p>
          <a:r>
            <a:rPr lang="nl-NL"/>
            <a:t>Dit geldt ook voor </a:t>
          </a:r>
          <a:r>
            <a:rPr lang="nl-NL" b="1"/>
            <a:t>O&amp;A en PRS</a:t>
          </a:r>
          <a:endParaRPr lang="en-US"/>
        </a:p>
      </dgm:t>
    </dgm:pt>
    <dgm:pt modelId="{94F939A1-9417-404B-BB2D-5E9581091696}" type="parTrans" cxnId="{451D54FC-9F68-4A63-8EF2-3E94B92F74D5}">
      <dgm:prSet/>
      <dgm:spPr/>
      <dgm:t>
        <a:bodyPr/>
        <a:lstStyle/>
        <a:p>
          <a:endParaRPr lang="en-US"/>
        </a:p>
      </dgm:t>
    </dgm:pt>
    <dgm:pt modelId="{9AAF193D-3664-4176-A4EA-D26E6D1ACCA8}" type="sibTrans" cxnId="{451D54FC-9F68-4A63-8EF2-3E94B92F74D5}">
      <dgm:prSet/>
      <dgm:spPr/>
      <dgm:t>
        <a:bodyPr/>
        <a:lstStyle/>
        <a:p>
          <a:endParaRPr lang="en-US"/>
        </a:p>
      </dgm:t>
    </dgm:pt>
    <dgm:pt modelId="{F29FAC43-18B1-4AED-A512-7150FFF5EF1F}" type="pres">
      <dgm:prSet presAssocID="{30669ECB-4E57-47E0-A826-20111E8CC4B3}" presName="root" presStyleCnt="0">
        <dgm:presLayoutVars>
          <dgm:dir/>
          <dgm:resizeHandles val="exact"/>
        </dgm:presLayoutVars>
      </dgm:prSet>
      <dgm:spPr/>
    </dgm:pt>
    <dgm:pt modelId="{71954EAA-4E3D-485F-BCB9-E50AE54BE32F}" type="pres">
      <dgm:prSet presAssocID="{EB0C3135-9727-4486-932D-26163D334DC9}" presName="compNode" presStyleCnt="0"/>
      <dgm:spPr/>
    </dgm:pt>
    <dgm:pt modelId="{7FEFE942-6E6B-47B5-8EB6-75DA595733A8}" type="pres">
      <dgm:prSet presAssocID="{EB0C3135-9727-4486-932D-26163D334DC9}" presName="bgRect" presStyleLbl="bgShp" presStyleIdx="0" presStyleCnt="3"/>
      <dgm:spPr/>
    </dgm:pt>
    <dgm:pt modelId="{5646A2F1-3F93-4DB4-A6B2-3D098BF03C08}" type="pres">
      <dgm:prSet presAssocID="{EB0C3135-9727-4486-932D-26163D334DC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inkje"/>
        </a:ext>
      </dgm:extLst>
    </dgm:pt>
    <dgm:pt modelId="{2F7A178A-9496-4231-8C18-787A52A2CFA1}" type="pres">
      <dgm:prSet presAssocID="{EB0C3135-9727-4486-932D-26163D334DC9}" presName="spaceRect" presStyleCnt="0"/>
      <dgm:spPr/>
    </dgm:pt>
    <dgm:pt modelId="{010DE30B-024A-4CB6-A67F-9F5D1398484E}" type="pres">
      <dgm:prSet presAssocID="{EB0C3135-9727-4486-932D-26163D334DC9}" presName="parTx" presStyleLbl="revTx" presStyleIdx="0" presStyleCnt="3">
        <dgm:presLayoutVars>
          <dgm:chMax val="0"/>
          <dgm:chPref val="0"/>
        </dgm:presLayoutVars>
      </dgm:prSet>
      <dgm:spPr/>
    </dgm:pt>
    <dgm:pt modelId="{14CDA87D-62F5-4694-96B6-D39C48E4FD3F}" type="pres">
      <dgm:prSet presAssocID="{0E8BD588-E59E-4AA4-8797-F365759F5A13}" presName="sibTrans" presStyleCnt="0"/>
      <dgm:spPr/>
    </dgm:pt>
    <dgm:pt modelId="{A398327F-5F4F-4D7A-BE0B-BF654C2B1C41}" type="pres">
      <dgm:prSet presAssocID="{75BAF0DF-5C37-47C3-9912-1F9193DE5109}" presName="compNode" presStyleCnt="0"/>
      <dgm:spPr/>
    </dgm:pt>
    <dgm:pt modelId="{95BF0AEB-F841-403F-8571-46026D650C3F}" type="pres">
      <dgm:prSet presAssocID="{75BAF0DF-5C37-47C3-9912-1F9193DE5109}" presName="bgRect" presStyleLbl="bgShp" presStyleIdx="1" presStyleCnt="3"/>
      <dgm:spPr/>
    </dgm:pt>
    <dgm:pt modelId="{AFCE67A5-1FFF-4A0D-9F8F-56377291D0B6}" type="pres">
      <dgm:prSet presAssocID="{75BAF0DF-5C37-47C3-9912-1F9193DE510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 Bulb and Gear"/>
        </a:ext>
      </dgm:extLst>
    </dgm:pt>
    <dgm:pt modelId="{FBBC6660-8B67-4D27-9075-497B5365EABD}" type="pres">
      <dgm:prSet presAssocID="{75BAF0DF-5C37-47C3-9912-1F9193DE5109}" presName="spaceRect" presStyleCnt="0"/>
      <dgm:spPr/>
    </dgm:pt>
    <dgm:pt modelId="{E377CB62-0F8F-4E01-96F0-407DC18C1C4E}" type="pres">
      <dgm:prSet presAssocID="{75BAF0DF-5C37-47C3-9912-1F9193DE5109}" presName="parTx" presStyleLbl="revTx" presStyleIdx="1" presStyleCnt="3">
        <dgm:presLayoutVars>
          <dgm:chMax val="0"/>
          <dgm:chPref val="0"/>
        </dgm:presLayoutVars>
      </dgm:prSet>
      <dgm:spPr/>
    </dgm:pt>
    <dgm:pt modelId="{721D1892-CF2D-4531-B77D-D31FDA6D9491}" type="pres">
      <dgm:prSet presAssocID="{27AAE354-02DB-432A-B199-713E7E3F3599}" presName="sibTrans" presStyleCnt="0"/>
      <dgm:spPr/>
    </dgm:pt>
    <dgm:pt modelId="{CD384618-F6E4-4239-AAFD-7573CB2D1C43}" type="pres">
      <dgm:prSet presAssocID="{FA6649CC-AA30-465C-92D1-0C4158FD07E1}" presName="compNode" presStyleCnt="0"/>
      <dgm:spPr/>
    </dgm:pt>
    <dgm:pt modelId="{47586582-B37D-4A3F-9C68-F6990933C81B}" type="pres">
      <dgm:prSet presAssocID="{FA6649CC-AA30-465C-92D1-0C4158FD07E1}" presName="bgRect" presStyleLbl="bgShp" presStyleIdx="2" presStyleCnt="3"/>
      <dgm:spPr/>
    </dgm:pt>
    <dgm:pt modelId="{A733B1E1-0B35-4A22-B8DA-58B13B4A0AEB}" type="pres">
      <dgm:prSet presAssocID="{FA6649CC-AA30-465C-92D1-0C4158FD07E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elen"/>
        </a:ext>
      </dgm:extLst>
    </dgm:pt>
    <dgm:pt modelId="{20AFA216-F800-4E14-954E-BB8E624FEC3A}" type="pres">
      <dgm:prSet presAssocID="{FA6649CC-AA30-465C-92D1-0C4158FD07E1}" presName="spaceRect" presStyleCnt="0"/>
      <dgm:spPr/>
    </dgm:pt>
    <dgm:pt modelId="{4F76656C-209F-431D-A860-920D1A71E51D}" type="pres">
      <dgm:prSet presAssocID="{FA6649CC-AA30-465C-92D1-0C4158FD07E1}" presName="parTx" presStyleLbl="revTx" presStyleIdx="2" presStyleCnt="3">
        <dgm:presLayoutVars>
          <dgm:chMax val="0"/>
          <dgm:chPref val="0"/>
        </dgm:presLayoutVars>
      </dgm:prSet>
      <dgm:spPr/>
    </dgm:pt>
  </dgm:ptLst>
  <dgm:cxnLst>
    <dgm:cxn modelId="{3E096E09-8FEF-474C-B140-F569222B4FD1}" type="presOf" srcId="{30669ECB-4E57-47E0-A826-20111E8CC4B3}" destId="{F29FAC43-18B1-4AED-A512-7150FFF5EF1F}" srcOrd="0" destOrd="0" presId="urn:microsoft.com/office/officeart/2018/2/layout/IconVerticalSolidList"/>
    <dgm:cxn modelId="{FC13AE19-3EC1-4970-BE15-1911152BE47B}" type="presOf" srcId="{EB0C3135-9727-4486-932D-26163D334DC9}" destId="{010DE30B-024A-4CB6-A67F-9F5D1398484E}" srcOrd="0" destOrd="0" presId="urn:microsoft.com/office/officeart/2018/2/layout/IconVerticalSolidList"/>
    <dgm:cxn modelId="{D8DBDA71-5EB9-41FF-8C84-820E698AB248}" srcId="{30669ECB-4E57-47E0-A826-20111E8CC4B3}" destId="{75BAF0DF-5C37-47C3-9912-1F9193DE5109}" srcOrd="1" destOrd="0" parTransId="{A73C0EDB-B40D-4EA4-A442-20F4B0B82CA8}" sibTransId="{27AAE354-02DB-432A-B199-713E7E3F3599}"/>
    <dgm:cxn modelId="{8F373A95-6DFD-4170-8A9F-309D118E19B3}" type="presOf" srcId="{FA6649CC-AA30-465C-92D1-0C4158FD07E1}" destId="{4F76656C-209F-431D-A860-920D1A71E51D}" srcOrd="0" destOrd="0" presId="urn:microsoft.com/office/officeart/2018/2/layout/IconVerticalSolidList"/>
    <dgm:cxn modelId="{3E302FB7-BE23-4E0E-A7D6-74B1499C0437}" type="presOf" srcId="{75BAF0DF-5C37-47C3-9912-1F9193DE5109}" destId="{E377CB62-0F8F-4E01-96F0-407DC18C1C4E}" srcOrd="0" destOrd="0" presId="urn:microsoft.com/office/officeart/2018/2/layout/IconVerticalSolidList"/>
    <dgm:cxn modelId="{1FC53AB9-3F7B-4EE5-9CD9-D6BC60F64686}" srcId="{30669ECB-4E57-47E0-A826-20111E8CC4B3}" destId="{EB0C3135-9727-4486-932D-26163D334DC9}" srcOrd="0" destOrd="0" parTransId="{0790F460-4C0D-44DF-A52C-59A2AE06F2C5}" sibTransId="{0E8BD588-E59E-4AA4-8797-F365759F5A13}"/>
    <dgm:cxn modelId="{451D54FC-9F68-4A63-8EF2-3E94B92F74D5}" srcId="{30669ECB-4E57-47E0-A826-20111E8CC4B3}" destId="{FA6649CC-AA30-465C-92D1-0C4158FD07E1}" srcOrd="2" destOrd="0" parTransId="{94F939A1-9417-404B-BB2D-5E9581091696}" sibTransId="{9AAF193D-3664-4176-A4EA-D26E6D1ACCA8}"/>
    <dgm:cxn modelId="{391B0B50-6EBF-4D6F-A49E-23A3A7A74161}" type="presParOf" srcId="{F29FAC43-18B1-4AED-A512-7150FFF5EF1F}" destId="{71954EAA-4E3D-485F-BCB9-E50AE54BE32F}" srcOrd="0" destOrd="0" presId="urn:microsoft.com/office/officeart/2018/2/layout/IconVerticalSolidList"/>
    <dgm:cxn modelId="{9FD59C29-FAD5-4C0C-B8AE-5E9D629E4B91}" type="presParOf" srcId="{71954EAA-4E3D-485F-BCB9-E50AE54BE32F}" destId="{7FEFE942-6E6B-47B5-8EB6-75DA595733A8}" srcOrd="0" destOrd="0" presId="urn:microsoft.com/office/officeart/2018/2/layout/IconVerticalSolidList"/>
    <dgm:cxn modelId="{84B9A461-2EB0-4E9F-BCC7-178EAABCCF29}" type="presParOf" srcId="{71954EAA-4E3D-485F-BCB9-E50AE54BE32F}" destId="{5646A2F1-3F93-4DB4-A6B2-3D098BF03C08}" srcOrd="1" destOrd="0" presId="urn:microsoft.com/office/officeart/2018/2/layout/IconVerticalSolidList"/>
    <dgm:cxn modelId="{6B1E33F8-EC26-480B-A048-E14932AE1FD3}" type="presParOf" srcId="{71954EAA-4E3D-485F-BCB9-E50AE54BE32F}" destId="{2F7A178A-9496-4231-8C18-787A52A2CFA1}" srcOrd="2" destOrd="0" presId="urn:microsoft.com/office/officeart/2018/2/layout/IconVerticalSolidList"/>
    <dgm:cxn modelId="{90705DC5-7D3D-42C2-88E9-FFCBCE245C86}" type="presParOf" srcId="{71954EAA-4E3D-485F-BCB9-E50AE54BE32F}" destId="{010DE30B-024A-4CB6-A67F-9F5D1398484E}" srcOrd="3" destOrd="0" presId="urn:microsoft.com/office/officeart/2018/2/layout/IconVerticalSolidList"/>
    <dgm:cxn modelId="{AB236465-E772-455F-A3D1-B2D171BA2283}" type="presParOf" srcId="{F29FAC43-18B1-4AED-A512-7150FFF5EF1F}" destId="{14CDA87D-62F5-4694-96B6-D39C48E4FD3F}" srcOrd="1" destOrd="0" presId="urn:microsoft.com/office/officeart/2018/2/layout/IconVerticalSolidList"/>
    <dgm:cxn modelId="{B2121019-2AB6-46E9-BA94-65B5D20FF13B}" type="presParOf" srcId="{F29FAC43-18B1-4AED-A512-7150FFF5EF1F}" destId="{A398327F-5F4F-4D7A-BE0B-BF654C2B1C41}" srcOrd="2" destOrd="0" presId="urn:microsoft.com/office/officeart/2018/2/layout/IconVerticalSolidList"/>
    <dgm:cxn modelId="{DDC8BCFD-2297-41B9-A68F-9A11110D011B}" type="presParOf" srcId="{A398327F-5F4F-4D7A-BE0B-BF654C2B1C41}" destId="{95BF0AEB-F841-403F-8571-46026D650C3F}" srcOrd="0" destOrd="0" presId="urn:microsoft.com/office/officeart/2018/2/layout/IconVerticalSolidList"/>
    <dgm:cxn modelId="{9F4092BC-6BE8-4020-A05D-8B134D2AF052}" type="presParOf" srcId="{A398327F-5F4F-4D7A-BE0B-BF654C2B1C41}" destId="{AFCE67A5-1FFF-4A0D-9F8F-56377291D0B6}" srcOrd="1" destOrd="0" presId="urn:microsoft.com/office/officeart/2018/2/layout/IconVerticalSolidList"/>
    <dgm:cxn modelId="{64D11B51-6926-4DE3-A2D1-860A2A92C544}" type="presParOf" srcId="{A398327F-5F4F-4D7A-BE0B-BF654C2B1C41}" destId="{FBBC6660-8B67-4D27-9075-497B5365EABD}" srcOrd="2" destOrd="0" presId="urn:microsoft.com/office/officeart/2018/2/layout/IconVerticalSolidList"/>
    <dgm:cxn modelId="{0905DE7C-0A89-4023-9C54-80E38EDE5CF3}" type="presParOf" srcId="{A398327F-5F4F-4D7A-BE0B-BF654C2B1C41}" destId="{E377CB62-0F8F-4E01-96F0-407DC18C1C4E}" srcOrd="3" destOrd="0" presId="urn:microsoft.com/office/officeart/2018/2/layout/IconVerticalSolidList"/>
    <dgm:cxn modelId="{35487373-DC18-419C-9161-6A0091BD595E}" type="presParOf" srcId="{F29FAC43-18B1-4AED-A512-7150FFF5EF1F}" destId="{721D1892-CF2D-4531-B77D-D31FDA6D9491}" srcOrd="3" destOrd="0" presId="urn:microsoft.com/office/officeart/2018/2/layout/IconVerticalSolidList"/>
    <dgm:cxn modelId="{8DC7F3A8-9AFA-4E81-9505-72743CCF6A33}" type="presParOf" srcId="{F29FAC43-18B1-4AED-A512-7150FFF5EF1F}" destId="{CD384618-F6E4-4239-AAFD-7573CB2D1C43}" srcOrd="4" destOrd="0" presId="urn:microsoft.com/office/officeart/2018/2/layout/IconVerticalSolidList"/>
    <dgm:cxn modelId="{EA5012AB-2D18-4489-AE49-2BEBC2144C5A}" type="presParOf" srcId="{CD384618-F6E4-4239-AAFD-7573CB2D1C43}" destId="{47586582-B37D-4A3F-9C68-F6990933C81B}" srcOrd="0" destOrd="0" presId="urn:microsoft.com/office/officeart/2018/2/layout/IconVerticalSolidList"/>
    <dgm:cxn modelId="{51F6D157-8416-4D9F-AAC1-74E1A7163CFE}" type="presParOf" srcId="{CD384618-F6E4-4239-AAFD-7573CB2D1C43}" destId="{A733B1E1-0B35-4A22-B8DA-58B13B4A0AEB}" srcOrd="1" destOrd="0" presId="urn:microsoft.com/office/officeart/2018/2/layout/IconVerticalSolidList"/>
    <dgm:cxn modelId="{6676C233-3460-4FBF-9351-D2C1585739D7}" type="presParOf" srcId="{CD384618-F6E4-4239-AAFD-7573CB2D1C43}" destId="{20AFA216-F800-4E14-954E-BB8E624FEC3A}" srcOrd="2" destOrd="0" presId="urn:microsoft.com/office/officeart/2018/2/layout/IconVerticalSolidList"/>
    <dgm:cxn modelId="{FBB90EBF-2138-4A09-A01E-5B90DB8BB3DA}" type="presParOf" srcId="{CD384618-F6E4-4239-AAFD-7573CB2D1C43}" destId="{4F76656C-209F-431D-A860-920D1A71E51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A4B9D3-A77B-4EF6-BEE4-63903AF36AA7}" type="doc">
      <dgm:prSet loTypeId="urn:microsoft.com/office/officeart/2018/layout/CircleProcess" loCatId="simpleprocesssa" qsTypeId="urn:microsoft.com/office/officeart/2005/8/quickstyle/simple1" qsCatId="simple" csTypeId="urn:microsoft.com/office/officeart/2005/8/colors/colorful5" csCatId="colorful"/>
      <dgm:spPr/>
      <dgm:t>
        <a:bodyPr/>
        <a:lstStyle/>
        <a:p>
          <a:endParaRPr lang="en-US"/>
        </a:p>
      </dgm:t>
    </dgm:pt>
    <dgm:pt modelId="{66636571-4DCF-4DD4-9A8B-204A05BB8B86}">
      <dgm:prSet/>
      <dgm:spPr/>
      <dgm:t>
        <a:bodyPr/>
        <a:lstStyle/>
        <a:p>
          <a:r>
            <a:rPr lang="nl-NL" b="1" dirty="0"/>
            <a:t>Het centrale zenuwstelsel wordt beschermd door:</a:t>
          </a:r>
          <a:endParaRPr lang="en-US" b="1" dirty="0"/>
        </a:p>
      </dgm:t>
    </dgm:pt>
    <dgm:pt modelId="{62088FAA-B465-4394-9515-B1E9857CFE38}" type="parTrans" cxnId="{F64C871C-47DB-4E50-9507-EA62CB6150BF}">
      <dgm:prSet/>
      <dgm:spPr/>
      <dgm:t>
        <a:bodyPr/>
        <a:lstStyle/>
        <a:p>
          <a:endParaRPr lang="en-US"/>
        </a:p>
      </dgm:t>
    </dgm:pt>
    <dgm:pt modelId="{3959465A-B075-49C0-B3F8-E238A09C354A}" type="sibTrans" cxnId="{F64C871C-47DB-4E50-9507-EA62CB6150BF}">
      <dgm:prSet/>
      <dgm:spPr/>
      <dgm:t>
        <a:bodyPr/>
        <a:lstStyle/>
        <a:p>
          <a:endParaRPr lang="en-US"/>
        </a:p>
      </dgm:t>
    </dgm:pt>
    <dgm:pt modelId="{3624C089-0097-46D6-AEB9-A7628CE69038}">
      <dgm:prSet/>
      <dgm:spPr/>
      <dgm:t>
        <a:bodyPr/>
        <a:lstStyle/>
        <a:p>
          <a:r>
            <a:rPr lang="nl-NL" b="1"/>
            <a:t>Schedel</a:t>
          </a:r>
          <a:r>
            <a:rPr lang="nl-NL"/>
            <a:t> (hersenen)</a:t>
          </a:r>
          <a:endParaRPr lang="en-US"/>
        </a:p>
      </dgm:t>
    </dgm:pt>
    <dgm:pt modelId="{29B3C400-AE4B-47DF-8260-C2FB1BEA1B65}" type="parTrans" cxnId="{FF5A1BCF-56D8-4284-B0D8-194A5C4429FD}">
      <dgm:prSet/>
      <dgm:spPr/>
      <dgm:t>
        <a:bodyPr/>
        <a:lstStyle/>
        <a:p>
          <a:endParaRPr lang="en-US"/>
        </a:p>
      </dgm:t>
    </dgm:pt>
    <dgm:pt modelId="{51E55407-BDEE-4B6B-8EDC-4318C9EDD42E}" type="sibTrans" cxnId="{FF5A1BCF-56D8-4284-B0D8-194A5C4429FD}">
      <dgm:prSet/>
      <dgm:spPr/>
      <dgm:t>
        <a:bodyPr/>
        <a:lstStyle/>
        <a:p>
          <a:endParaRPr lang="en-US"/>
        </a:p>
      </dgm:t>
    </dgm:pt>
    <dgm:pt modelId="{6B990A75-3CA7-4133-8507-DE50A9248CAC}">
      <dgm:prSet/>
      <dgm:spPr/>
      <dgm:t>
        <a:bodyPr/>
        <a:lstStyle/>
        <a:p>
          <a:r>
            <a:rPr lang="nl-NL" b="1"/>
            <a:t>Wervels </a:t>
          </a:r>
          <a:r>
            <a:rPr lang="nl-NL"/>
            <a:t>(ruggenmerg)</a:t>
          </a:r>
          <a:endParaRPr lang="en-US"/>
        </a:p>
      </dgm:t>
    </dgm:pt>
    <dgm:pt modelId="{78CF5CE7-A032-4C45-887D-0D8C251974DC}" type="parTrans" cxnId="{0C5CF295-129C-4CDF-A9B7-36CBC66EC609}">
      <dgm:prSet/>
      <dgm:spPr/>
      <dgm:t>
        <a:bodyPr/>
        <a:lstStyle/>
        <a:p>
          <a:endParaRPr lang="en-US"/>
        </a:p>
      </dgm:t>
    </dgm:pt>
    <dgm:pt modelId="{3ACF7510-E22C-4C0E-945E-BF9C01F5C26A}" type="sibTrans" cxnId="{0C5CF295-129C-4CDF-A9B7-36CBC66EC609}">
      <dgm:prSet/>
      <dgm:spPr/>
      <dgm:t>
        <a:bodyPr/>
        <a:lstStyle/>
        <a:p>
          <a:endParaRPr lang="en-US"/>
        </a:p>
      </dgm:t>
    </dgm:pt>
    <dgm:pt modelId="{FF8BF899-F318-4ABC-AAB2-A1AC93D1D800}">
      <dgm:prSet/>
      <dgm:spPr/>
      <dgm:t>
        <a:bodyPr/>
        <a:lstStyle/>
        <a:p>
          <a:r>
            <a:rPr lang="nl-NL" b="1"/>
            <a:t>Liquor </a:t>
          </a:r>
          <a:r>
            <a:rPr lang="nl-NL"/>
            <a:t>(hersenvocht = schokbreker) </a:t>
          </a:r>
          <a:r>
            <a:rPr lang="nl-NL" i="1"/>
            <a:t>diagnostisch onderzoek d.m.v. lumbaalpunctie.</a:t>
          </a:r>
          <a:endParaRPr lang="en-US"/>
        </a:p>
      </dgm:t>
    </dgm:pt>
    <dgm:pt modelId="{FAAA3B2C-B872-401B-AA1D-072070F6DE89}" type="parTrans" cxnId="{B4B61E12-F783-41BC-B611-1CB7BBBFBA90}">
      <dgm:prSet/>
      <dgm:spPr/>
      <dgm:t>
        <a:bodyPr/>
        <a:lstStyle/>
        <a:p>
          <a:endParaRPr lang="en-US"/>
        </a:p>
      </dgm:t>
    </dgm:pt>
    <dgm:pt modelId="{91BD2C02-45DB-4FC0-817D-16222D2BD62B}" type="sibTrans" cxnId="{B4B61E12-F783-41BC-B611-1CB7BBBFBA90}">
      <dgm:prSet/>
      <dgm:spPr/>
      <dgm:t>
        <a:bodyPr/>
        <a:lstStyle/>
        <a:p>
          <a:endParaRPr lang="en-US"/>
        </a:p>
      </dgm:t>
    </dgm:pt>
    <dgm:pt modelId="{B699ABAC-67BB-411C-9B00-43D67614BC07}" type="pres">
      <dgm:prSet presAssocID="{E6A4B9D3-A77B-4EF6-BEE4-63903AF36AA7}" presName="Name0" presStyleCnt="0">
        <dgm:presLayoutVars>
          <dgm:chMax val="11"/>
          <dgm:chPref val="11"/>
          <dgm:dir/>
          <dgm:resizeHandles/>
        </dgm:presLayoutVars>
      </dgm:prSet>
      <dgm:spPr/>
    </dgm:pt>
    <dgm:pt modelId="{51FFDC56-463D-4D9D-AD2A-A091F66AC630}" type="pres">
      <dgm:prSet presAssocID="{FF8BF899-F318-4ABC-AAB2-A1AC93D1D800}" presName="Accent4" presStyleCnt="0"/>
      <dgm:spPr/>
    </dgm:pt>
    <dgm:pt modelId="{9CFB2071-69F1-48FC-A057-45E82574F25A}" type="pres">
      <dgm:prSet presAssocID="{FF8BF899-F318-4ABC-AAB2-A1AC93D1D800}" presName="Accent" presStyleLbl="node1" presStyleIdx="0" presStyleCnt="8"/>
      <dgm:spPr/>
    </dgm:pt>
    <dgm:pt modelId="{DA65B910-EEBB-4BC8-8BF2-6D87AE2D9952}" type="pres">
      <dgm:prSet presAssocID="{FF8BF899-F318-4ABC-AAB2-A1AC93D1D800}" presName="ParentBackground4" presStyleCnt="0"/>
      <dgm:spPr/>
    </dgm:pt>
    <dgm:pt modelId="{356F6423-5644-4279-A6F5-BCFBAE043417}" type="pres">
      <dgm:prSet presAssocID="{FF8BF899-F318-4ABC-AAB2-A1AC93D1D800}" presName="ParentBackground" presStyleLbl="node1" presStyleIdx="1" presStyleCnt="8"/>
      <dgm:spPr/>
    </dgm:pt>
    <dgm:pt modelId="{201C0DE1-43CA-4FA6-AAC7-684AFA536F50}" type="pres">
      <dgm:prSet presAssocID="{FF8BF899-F318-4ABC-AAB2-A1AC93D1D800}" presName="Parent4" presStyleLbl="fgAcc0" presStyleIdx="0" presStyleCnt="0">
        <dgm:presLayoutVars>
          <dgm:chMax val="1"/>
          <dgm:chPref val="1"/>
          <dgm:bulletEnabled val="1"/>
        </dgm:presLayoutVars>
      </dgm:prSet>
      <dgm:spPr/>
    </dgm:pt>
    <dgm:pt modelId="{188E29C7-CB33-426E-A9D2-48385A939E23}" type="pres">
      <dgm:prSet presAssocID="{6B990A75-3CA7-4133-8507-DE50A9248CAC}" presName="Accent3" presStyleCnt="0"/>
      <dgm:spPr/>
    </dgm:pt>
    <dgm:pt modelId="{0BEF1257-908D-4476-9972-53D5CD6C0686}" type="pres">
      <dgm:prSet presAssocID="{6B990A75-3CA7-4133-8507-DE50A9248CAC}" presName="Accent" presStyleLbl="node1" presStyleIdx="2" presStyleCnt="8"/>
      <dgm:spPr/>
    </dgm:pt>
    <dgm:pt modelId="{54FD3BDB-385E-4C84-9FD6-0993DDA9A2E6}" type="pres">
      <dgm:prSet presAssocID="{6B990A75-3CA7-4133-8507-DE50A9248CAC}" presName="ParentBackground3" presStyleCnt="0"/>
      <dgm:spPr/>
    </dgm:pt>
    <dgm:pt modelId="{0B79B55B-C80F-4767-8EA6-91395AB94376}" type="pres">
      <dgm:prSet presAssocID="{6B990A75-3CA7-4133-8507-DE50A9248CAC}" presName="ParentBackground" presStyleLbl="node1" presStyleIdx="3" presStyleCnt="8"/>
      <dgm:spPr/>
    </dgm:pt>
    <dgm:pt modelId="{D8622F6D-DDFF-4E1F-9985-CB851D50FB93}" type="pres">
      <dgm:prSet presAssocID="{6B990A75-3CA7-4133-8507-DE50A9248CAC}" presName="Parent3" presStyleLbl="fgAcc0" presStyleIdx="0" presStyleCnt="0">
        <dgm:presLayoutVars>
          <dgm:chMax val="1"/>
          <dgm:chPref val="1"/>
          <dgm:bulletEnabled val="1"/>
        </dgm:presLayoutVars>
      </dgm:prSet>
      <dgm:spPr/>
    </dgm:pt>
    <dgm:pt modelId="{3E94906D-BC73-4E35-8AE3-0C7C82AD945A}" type="pres">
      <dgm:prSet presAssocID="{3624C089-0097-46D6-AEB9-A7628CE69038}" presName="Accent2" presStyleCnt="0"/>
      <dgm:spPr/>
    </dgm:pt>
    <dgm:pt modelId="{E32D01FB-A77D-4E21-B068-526B018A0A87}" type="pres">
      <dgm:prSet presAssocID="{3624C089-0097-46D6-AEB9-A7628CE69038}" presName="Accent" presStyleLbl="node1" presStyleIdx="4" presStyleCnt="8"/>
      <dgm:spPr/>
    </dgm:pt>
    <dgm:pt modelId="{B5D9A043-1FC7-469F-9A27-7CF20AEDF543}" type="pres">
      <dgm:prSet presAssocID="{3624C089-0097-46D6-AEB9-A7628CE69038}" presName="ParentBackground2" presStyleCnt="0"/>
      <dgm:spPr/>
    </dgm:pt>
    <dgm:pt modelId="{D17C04CD-D8B6-4EEE-A5F1-E229CEC916AE}" type="pres">
      <dgm:prSet presAssocID="{3624C089-0097-46D6-AEB9-A7628CE69038}" presName="ParentBackground" presStyleLbl="node1" presStyleIdx="5" presStyleCnt="8"/>
      <dgm:spPr/>
    </dgm:pt>
    <dgm:pt modelId="{7AAF58DD-7E46-4BCA-B3AA-933663F52BE5}" type="pres">
      <dgm:prSet presAssocID="{3624C089-0097-46D6-AEB9-A7628CE69038}" presName="Parent2" presStyleLbl="fgAcc0" presStyleIdx="0" presStyleCnt="0">
        <dgm:presLayoutVars>
          <dgm:chMax val="1"/>
          <dgm:chPref val="1"/>
          <dgm:bulletEnabled val="1"/>
        </dgm:presLayoutVars>
      </dgm:prSet>
      <dgm:spPr/>
    </dgm:pt>
    <dgm:pt modelId="{F33EA2B9-ED5A-40A7-AA2E-D6375018313E}" type="pres">
      <dgm:prSet presAssocID="{66636571-4DCF-4DD4-9A8B-204A05BB8B86}" presName="Accent1" presStyleCnt="0"/>
      <dgm:spPr/>
    </dgm:pt>
    <dgm:pt modelId="{F5370C8B-6071-4958-AE64-085BCD73F406}" type="pres">
      <dgm:prSet presAssocID="{66636571-4DCF-4DD4-9A8B-204A05BB8B86}" presName="Accent" presStyleLbl="node1" presStyleIdx="6" presStyleCnt="8"/>
      <dgm:spPr/>
    </dgm:pt>
    <dgm:pt modelId="{835229C2-2B15-40A3-85F0-EB08E8554B05}" type="pres">
      <dgm:prSet presAssocID="{66636571-4DCF-4DD4-9A8B-204A05BB8B86}" presName="ParentBackground1" presStyleCnt="0"/>
      <dgm:spPr/>
    </dgm:pt>
    <dgm:pt modelId="{4B15CD88-8019-4BA8-A35D-98794FFF4E03}" type="pres">
      <dgm:prSet presAssocID="{66636571-4DCF-4DD4-9A8B-204A05BB8B86}" presName="ParentBackground" presStyleLbl="node1" presStyleIdx="7" presStyleCnt="8"/>
      <dgm:spPr/>
    </dgm:pt>
    <dgm:pt modelId="{E557D779-4726-49C1-9B70-FD1B713F839A}" type="pres">
      <dgm:prSet presAssocID="{66636571-4DCF-4DD4-9A8B-204A05BB8B86}" presName="Parent1" presStyleLbl="fgAcc0" presStyleIdx="0" presStyleCnt="0">
        <dgm:presLayoutVars>
          <dgm:chMax val="1"/>
          <dgm:chPref val="1"/>
          <dgm:bulletEnabled val="1"/>
        </dgm:presLayoutVars>
      </dgm:prSet>
      <dgm:spPr/>
    </dgm:pt>
  </dgm:ptLst>
  <dgm:cxnLst>
    <dgm:cxn modelId="{ED4BF306-6CCA-4733-AEEF-12154C49F154}" type="presOf" srcId="{3624C089-0097-46D6-AEB9-A7628CE69038}" destId="{D17C04CD-D8B6-4EEE-A5F1-E229CEC916AE}" srcOrd="0" destOrd="0" presId="urn:microsoft.com/office/officeart/2018/layout/CircleProcess"/>
    <dgm:cxn modelId="{8E681607-CABF-4E1A-81EA-2D327CE7BA49}" type="presOf" srcId="{FF8BF899-F318-4ABC-AAB2-A1AC93D1D800}" destId="{356F6423-5644-4279-A6F5-BCFBAE043417}" srcOrd="0" destOrd="0" presId="urn:microsoft.com/office/officeart/2018/layout/CircleProcess"/>
    <dgm:cxn modelId="{B4B61E12-F783-41BC-B611-1CB7BBBFBA90}" srcId="{E6A4B9D3-A77B-4EF6-BEE4-63903AF36AA7}" destId="{FF8BF899-F318-4ABC-AAB2-A1AC93D1D800}" srcOrd="3" destOrd="0" parTransId="{FAAA3B2C-B872-401B-AA1D-072070F6DE89}" sibTransId="{91BD2C02-45DB-4FC0-817D-16222D2BD62B}"/>
    <dgm:cxn modelId="{F64C871C-47DB-4E50-9507-EA62CB6150BF}" srcId="{E6A4B9D3-A77B-4EF6-BEE4-63903AF36AA7}" destId="{66636571-4DCF-4DD4-9A8B-204A05BB8B86}" srcOrd="0" destOrd="0" parTransId="{62088FAA-B465-4394-9515-B1E9857CFE38}" sibTransId="{3959465A-B075-49C0-B3F8-E238A09C354A}"/>
    <dgm:cxn modelId="{4DC6615F-C3D3-4F03-9C8A-0232DD9230A2}" type="presOf" srcId="{3624C089-0097-46D6-AEB9-A7628CE69038}" destId="{7AAF58DD-7E46-4BCA-B3AA-933663F52BE5}" srcOrd="1" destOrd="0" presId="urn:microsoft.com/office/officeart/2018/layout/CircleProcess"/>
    <dgm:cxn modelId="{F630E96F-33B4-41A6-8682-0F92C14DB175}" type="presOf" srcId="{6B990A75-3CA7-4133-8507-DE50A9248CAC}" destId="{0B79B55B-C80F-4767-8EA6-91395AB94376}" srcOrd="0" destOrd="0" presId="urn:microsoft.com/office/officeart/2018/layout/CircleProcess"/>
    <dgm:cxn modelId="{CD298775-F7E1-4C02-875E-DF8888DE66A0}" type="presOf" srcId="{FF8BF899-F318-4ABC-AAB2-A1AC93D1D800}" destId="{201C0DE1-43CA-4FA6-AAC7-684AFA536F50}" srcOrd="1" destOrd="0" presId="urn:microsoft.com/office/officeart/2018/layout/CircleProcess"/>
    <dgm:cxn modelId="{8D1EEF85-E268-4238-931A-6F60D1D2165D}" type="presOf" srcId="{6B990A75-3CA7-4133-8507-DE50A9248CAC}" destId="{D8622F6D-DDFF-4E1F-9985-CB851D50FB93}" srcOrd="1" destOrd="0" presId="urn:microsoft.com/office/officeart/2018/layout/CircleProcess"/>
    <dgm:cxn modelId="{0C5CF295-129C-4CDF-A9B7-36CBC66EC609}" srcId="{E6A4B9D3-A77B-4EF6-BEE4-63903AF36AA7}" destId="{6B990A75-3CA7-4133-8507-DE50A9248CAC}" srcOrd="2" destOrd="0" parTransId="{78CF5CE7-A032-4C45-887D-0D8C251974DC}" sibTransId="{3ACF7510-E22C-4C0E-945E-BF9C01F5C26A}"/>
    <dgm:cxn modelId="{3C2B69B3-84A7-43D6-BACC-9A1D5845E63D}" type="presOf" srcId="{66636571-4DCF-4DD4-9A8B-204A05BB8B86}" destId="{4B15CD88-8019-4BA8-A35D-98794FFF4E03}" srcOrd="0" destOrd="0" presId="urn:microsoft.com/office/officeart/2018/layout/CircleProcess"/>
    <dgm:cxn modelId="{317BB0C6-C18D-4C28-A8E4-D87C28C68B15}" type="presOf" srcId="{E6A4B9D3-A77B-4EF6-BEE4-63903AF36AA7}" destId="{B699ABAC-67BB-411C-9B00-43D67614BC07}" srcOrd="0" destOrd="0" presId="urn:microsoft.com/office/officeart/2018/layout/CircleProcess"/>
    <dgm:cxn modelId="{FF5A1BCF-56D8-4284-B0D8-194A5C4429FD}" srcId="{E6A4B9D3-A77B-4EF6-BEE4-63903AF36AA7}" destId="{3624C089-0097-46D6-AEB9-A7628CE69038}" srcOrd="1" destOrd="0" parTransId="{29B3C400-AE4B-47DF-8260-C2FB1BEA1B65}" sibTransId="{51E55407-BDEE-4B6B-8EDC-4318C9EDD42E}"/>
    <dgm:cxn modelId="{E3B2B6F6-74AB-4159-95E4-0201813634EB}" type="presOf" srcId="{66636571-4DCF-4DD4-9A8B-204A05BB8B86}" destId="{E557D779-4726-49C1-9B70-FD1B713F839A}" srcOrd="1" destOrd="0" presId="urn:microsoft.com/office/officeart/2018/layout/CircleProcess"/>
    <dgm:cxn modelId="{0A36AFBD-1402-453A-84D5-A7F82BEABD65}" type="presParOf" srcId="{B699ABAC-67BB-411C-9B00-43D67614BC07}" destId="{51FFDC56-463D-4D9D-AD2A-A091F66AC630}" srcOrd="0" destOrd="0" presId="urn:microsoft.com/office/officeart/2018/layout/CircleProcess"/>
    <dgm:cxn modelId="{D11213EE-0083-4A93-9177-4641138DDAEB}" type="presParOf" srcId="{51FFDC56-463D-4D9D-AD2A-A091F66AC630}" destId="{9CFB2071-69F1-48FC-A057-45E82574F25A}" srcOrd="0" destOrd="0" presId="urn:microsoft.com/office/officeart/2018/layout/CircleProcess"/>
    <dgm:cxn modelId="{C6F916CC-F16C-42DE-AB08-8FF2FDC5CE2B}" type="presParOf" srcId="{B699ABAC-67BB-411C-9B00-43D67614BC07}" destId="{DA65B910-EEBB-4BC8-8BF2-6D87AE2D9952}" srcOrd="1" destOrd="0" presId="urn:microsoft.com/office/officeart/2018/layout/CircleProcess"/>
    <dgm:cxn modelId="{F6204F7B-4670-4667-873F-4B100B36987A}" type="presParOf" srcId="{DA65B910-EEBB-4BC8-8BF2-6D87AE2D9952}" destId="{356F6423-5644-4279-A6F5-BCFBAE043417}" srcOrd="0" destOrd="0" presId="urn:microsoft.com/office/officeart/2018/layout/CircleProcess"/>
    <dgm:cxn modelId="{7F86A2CB-CC5F-4871-8751-419C9B53058E}" type="presParOf" srcId="{B699ABAC-67BB-411C-9B00-43D67614BC07}" destId="{201C0DE1-43CA-4FA6-AAC7-684AFA536F50}" srcOrd="2" destOrd="0" presId="urn:microsoft.com/office/officeart/2018/layout/CircleProcess"/>
    <dgm:cxn modelId="{89302687-9D8D-4DC3-9D5A-9C37B67544BC}" type="presParOf" srcId="{B699ABAC-67BB-411C-9B00-43D67614BC07}" destId="{188E29C7-CB33-426E-A9D2-48385A939E23}" srcOrd="3" destOrd="0" presId="urn:microsoft.com/office/officeart/2018/layout/CircleProcess"/>
    <dgm:cxn modelId="{D4CBD3D8-D7E8-4C56-8EDC-D32A6FCFAEF2}" type="presParOf" srcId="{188E29C7-CB33-426E-A9D2-48385A939E23}" destId="{0BEF1257-908D-4476-9972-53D5CD6C0686}" srcOrd="0" destOrd="0" presId="urn:microsoft.com/office/officeart/2018/layout/CircleProcess"/>
    <dgm:cxn modelId="{8A9366D4-8157-41FA-A7C9-00FC430377A4}" type="presParOf" srcId="{B699ABAC-67BB-411C-9B00-43D67614BC07}" destId="{54FD3BDB-385E-4C84-9FD6-0993DDA9A2E6}" srcOrd="4" destOrd="0" presId="urn:microsoft.com/office/officeart/2018/layout/CircleProcess"/>
    <dgm:cxn modelId="{C68F9C7B-94FB-431F-85FB-EC950ABFE574}" type="presParOf" srcId="{54FD3BDB-385E-4C84-9FD6-0993DDA9A2E6}" destId="{0B79B55B-C80F-4767-8EA6-91395AB94376}" srcOrd="0" destOrd="0" presId="urn:microsoft.com/office/officeart/2018/layout/CircleProcess"/>
    <dgm:cxn modelId="{164373A0-6B24-4F3C-B3ED-97E686050906}" type="presParOf" srcId="{B699ABAC-67BB-411C-9B00-43D67614BC07}" destId="{D8622F6D-DDFF-4E1F-9985-CB851D50FB93}" srcOrd="5" destOrd="0" presId="urn:microsoft.com/office/officeart/2018/layout/CircleProcess"/>
    <dgm:cxn modelId="{AF17D9AE-2E5F-4481-B2C5-5DDA874B0912}" type="presParOf" srcId="{B699ABAC-67BB-411C-9B00-43D67614BC07}" destId="{3E94906D-BC73-4E35-8AE3-0C7C82AD945A}" srcOrd="6" destOrd="0" presId="urn:microsoft.com/office/officeart/2018/layout/CircleProcess"/>
    <dgm:cxn modelId="{0FFA8285-EA34-4D3E-BE5B-095176FEA55F}" type="presParOf" srcId="{3E94906D-BC73-4E35-8AE3-0C7C82AD945A}" destId="{E32D01FB-A77D-4E21-B068-526B018A0A87}" srcOrd="0" destOrd="0" presId="urn:microsoft.com/office/officeart/2018/layout/CircleProcess"/>
    <dgm:cxn modelId="{B745B01C-12D9-4836-A483-0F65E36DBDF9}" type="presParOf" srcId="{B699ABAC-67BB-411C-9B00-43D67614BC07}" destId="{B5D9A043-1FC7-469F-9A27-7CF20AEDF543}" srcOrd="7" destOrd="0" presId="urn:microsoft.com/office/officeart/2018/layout/CircleProcess"/>
    <dgm:cxn modelId="{8587E70D-73E2-4E80-9FA8-E8413B959FDB}" type="presParOf" srcId="{B5D9A043-1FC7-469F-9A27-7CF20AEDF543}" destId="{D17C04CD-D8B6-4EEE-A5F1-E229CEC916AE}" srcOrd="0" destOrd="0" presId="urn:microsoft.com/office/officeart/2018/layout/CircleProcess"/>
    <dgm:cxn modelId="{E0A94203-E63F-4DD3-BFA7-39A5CDC34389}" type="presParOf" srcId="{B699ABAC-67BB-411C-9B00-43D67614BC07}" destId="{7AAF58DD-7E46-4BCA-B3AA-933663F52BE5}" srcOrd="8" destOrd="0" presId="urn:microsoft.com/office/officeart/2018/layout/CircleProcess"/>
    <dgm:cxn modelId="{1AE0B510-8406-4F5A-9F5E-F0569634DE23}" type="presParOf" srcId="{B699ABAC-67BB-411C-9B00-43D67614BC07}" destId="{F33EA2B9-ED5A-40A7-AA2E-D6375018313E}" srcOrd="9" destOrd="0" presId="urn:microsoft.com/office/officeart/2018/layout/CircleProcess"/>
    <dgm:cxn modelId="{84EB8AC2-3DD3-48DF-860E-92F3DE90A1B2}" type="presParOf" srcId="{F33EA2B9-ED5A-40A7-AA2E-D6375018313E}" destId="{F5370C8B-6071-4958-AE64-085BCD73F406}" srcOrd="0" destOrd="0" presId="urn:microsoft.com/office/officeart/2018/layout/CircleProcess"/>
    <dgm:cxn modelId="{386D5C59-CDAD-4801-923F-0024E6B9E406}" type="presParOf" srcId="{B699ABAC-67BB-411C-9B00-43D67614BC07}" destId="{835229C2-2B15-40A3-85F0-EB08E8554B05}" srcOrd="10" destOrd="0" presId="urn:microsoft.com/office/officeart/2018/layout/CircleProcess"/>
    <dgm:cxn modelId="{72C8B91E-1700-40D6-9687-4D31C1ACB524}" type="presParOf" srcId="{835229C2-2B15-40A3-85F0-EB08E8554B05}" destId="{4B15CD88-8019-4BA8-A35D-98794FFF4E03}" srcOrd="0" destOrd="0" presId="urn:microsoft.com/office/officeart/2018/layout/CircleProcess"/>
    <dgm:cxn modelId="{6B9A643F-0DCE-452E-8FF6-D6D2B67EF820}" type="presParOf" srcId="{B699ABAC-67BB-411C-9B00-43D67614BC07}" destId="{E557D779-4726-49C1-9B70-FD1B713F839A}" srcOrd="11" destOrd="0" presId="urn:microsoft.com/office/officeart/2018/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DF5F2E-D8C2-425F-92CA-3CB18F5C1F20}"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0864A690-A5EC-4810-8DB1-B14B864972E5}">
      <dgm:prSet/>
      <dgm:spPr/>
      <dgm:t>
        <a:bodyPr/>
        <a:lstStyle/>
        <a:p>
          <a:r>
            <a:rPr lang="nl-NL" dirty="0"/>
            <a:t>Het perifere zenuwstelsel zorgt voor de verbinding vanaf de hersenen en ruggenmerg naar de rest van je lichaam (organen en weefsels) </a:t>
          </a:r>
        </a:p>
        <a:p>
          <a:r>
            <a:rPr lang="nl-NL" dirty="0"/>
            <a:t>Zorgt ervoor dat signalen van je zintuigen bij je hersenen terecht komen (sensorische zenuwcellen)</a:t>
          </a:r>
        </a:p>
        <a:p>
          <a:endParaRPr lang="en-US" dirty="0"/>
        </a:p>
      </dgm:t>
    </dgm:pt>
    <dgm:pt modelId="{E6A1EB24-64C5-4D1D-9F52-B886C8BBE382}" type="parTrans" cxnId="{C86A017B-5810-4255-85D8-BB9B9FD4252D}">
      <dgm:prSet/>
      <dgm:spPr/>
      <dgm:t>
        <a:bodyPr/>
        <a:lstStyle/>
        <a:p>
          <a:endParaRPr lang="en-US"/>
        </a:p>
      </dgm:t>
    </dgm:pt>
    <dgm:pt modelId="{0BF44B8D-6E1A-4204-99D5-2F3A05980840}" type="sibTrans" cxnId="{C86A017B-5810-4255-85D8-BB9B9FD4252D}">
      <dgm:prSet/>
      <dgm:spPr/>
      <dgm:t>
        <a:bodyPr/>
        <a:lstStyle/>
        <a:p>
          <a:endParaRPr lang="en-US"/>
        </a:p>
      </dgm:t>
    </dgm:pt>
    <dgm:pt modelId="{51D5FAF5-ECC6-4C5E-85EA-A7B392C5BEEA}">
      <dgm:prSet/>
      <dgm:spPr/>
      <dgm:t>
        <a:bodyPr/>
        <a:lstStyle/>
        <a:p>
          <a:r>
            <a:rPr lang="nl-NL" dirty="0"/>
            <a:t>Ook zorgt het perifere zenuwstelsel ervoor dat de signalen vanuit je hersenen terecht komen bij je spieren en organen (motorische output).</a:t>
          </a:r>
          <a:endParaRPr lang="en-US" dirty="0"/>
        </a:p>
      </dgm:t>
    </dgm:pt>
    <dgm:pt modelId="{CF2E1048-4B15-41F7-BC67-1C4C076EA11C}" type="parTrans" cxnId="{8D5448B5-3325-4580-9D65-DF72878342F8}">
      <dgm:prSet/>
      <dgm:spPr/>
      <dgm:t>
        <a:bodyPr/>
        <a:lstStyle/>
        <a:p>
          <a:endParaRPr lang="en-US"/>
        </a:p>
      </dgm:t>
    </dgm:pt>
    <dgm:pt modelId="{3BEAE19E-EA28-4BC8-B7DD-C2D65AD8AD19}" type="sibTrans" cxnId="{8D5448B5-3325-4580-9D65-DF72878342F8}">
      <dgm:prSet/>
      <dgm:spPr/>
      <dgm:t>
        <a:bodyPr/>
        <a:lstStyle/>
        <a:p>
          <a:endParaRPr lang="en-US"/>
        </a:p>
      </dgm:t>
    </dgm:pt>
    <dgm:pt modelId="{60631EBE-4811-4D38-AE3E-931CC7C56286}" type="pres">
      <dgm:prSet presAssocID="{73DF5F2E-D8C2-425F-92CA-3CB18F5C1F20}" presName="vert0" presStyleCnt="0">
        <dgm:presLayoutVars>
          <dgm:dir/>
          <dgm:animOne val="branch"/>
          <dgm:animLvl val="lvl"/>
        </dgm:presLayoutVars>
      </dgm:prSet>
      <dgm:spPr/>
    </dgm:pt>
    <dgm:pt modelId="{C3CA33E0-C60F-41BD-B278-8518DBE7A9D1}" type="pres">
      <dgm:prSet presAssocID="{0864A690-A5EC-4810-8DB1-B14B864972E5}" presName="thickLine" presStyleLbl="alignNode1" presStyleIdx="0" presStyleCnt="2"/>
      <dgm:spPr/>
    </dgm:pt>
    <dgm:pt modelId="{F108C4C8-7ED2-4956-80A7-99E2AB0692B3}" type="pres">
      <dgm:prSet presAssocID="{0864A690-A5EC-4810-8DB1-B14B864972E5}" presName="horz1" presStyleCnt="0"/>
      <dgm:spPr/>
    </dgm:pt>
    <dgm:pt modelId="{402557BB-3023-41C3-8027-220FBB754379}" type="pres">
      <dgm:prSet presAssocID="{0864A690-A5EC-4810-8DB1-B14B864972E5}" presName="tx1" presStyleLbl="revTx" presStyleIdx="0" presStyleCnt="2" custLinFactNeighborX="965" custLinFactNeighborY="10618"/>
      <dgm:spPr/>
    </dgm:pt>
    <dgm:pt modelId="{36ACF986-1B81-4522-90CE-CEDC383C019A}" type="pres">
      <dgm:prSet presAssocID="{0864A690-A5EC-4810-8DB1-B14B864972E5}" presName="vert1" presStyleCnt="0"/>
      <dgm:spPr/>
    </dgm:pt>
    <dgm:pt modelId="{8156F96C-DC40-4475-80C1-2C63082987E6}" type="pres">
      <dgm:prSet presAssocID="{51D5FAF5-ECC6-4C5E-85EA-A7B392C5BEEA}" presName="thickLine" presStyleLbl="alignNode1" presStyleIdx="1" presStyleCnt="2"/>
      <dgm:spPr/>
    </dgm:pt>
    <dgm:pt modelId="{55A3B68D-43A1-4313-95C1-CFEF6903D702}" type="pres">
      <dgm:prSet presAssocID="{51D5FAF5-ECC6-4C5E-85EA-A7B392C5BEEA}" presName="horz1" presStyleCnt="0"/>
      <dgm:spPr/>
    </dgm:pt>
    <dgm:pt modelId="{695B1ED4-0003-43BA-AF58-D738FA99C9CC}" type="pres">
      <dgm:prSet presAssocID="{51D5FAF5-ECC6-4C5E-85EA-A7B392C5BEEA}" presName="tx1" presStyleLbl="revTx" presStyleIdx="1" presStyleCnt="2" custLinFactNeighborX="844" custLinFactNeighborY="32129"/>
      <dgm:spPr/>
    </dgm:pt>
    <dgm:pt modelId="{9119968D-0F09-4AF4-9F5E-AEF23F2B9005}" type="pres">
      <dgm:prSet presAssocID="{51D5FAF5-ECC6-4C5E-85EA-A7B392C5BEEA}" presName="vert1" presStyleCnt="0"/>
      <dgm:spPr/>
    </dgm:pt>
  </dgm:ptLst>
  <dgm:cxnLst>
    <dgm:cxn modelId="{74A44159-0238-4DC5-AF68-C423314CF9DB}" type="presOf" srcId="{51D5FAF5-ECC6-4C5E-85EA-A7B392C5BEEA}" destId="{695B1ED4-0003-43BA-AF58-D738FA99C9CC}" srcOrd="0" destOrd="0" presId="urn:microsoft.com/office/officeart/2008/layout/LinedList"/>
    <dgm:cxn modelId="{C86A017B-5810-4255-85D8-BB9B9FD4252D}" srcId="{73DF5F2E-D8C2-425F-92CA-3CB18F5C1F20}" destId="{0864A690-A5EC-4810-8DB1-B14B864972E5}" srcOrd="0" destOrd="0" parTransId="{E6A1EB24-64C5-4D1D-9F52-B886C8BBE382}" sibTransId="{0BF44B8D-6E1A-4204-99D5-2F3A05980840}"/>
    <dgm:cxn modelId="{7ADF0CA6-ACD8-4592-9669-92C443F9A0EA}" type="presOf" srcId="{73DF5F2E-D8C2-425F-92CA-3CB18F5C1F20}" destId="{60631EBE-4811-4D38-AE3E-931CC7C56286}" srcOrd="0" destOrd="0" presId="urn:microsoft.com/office/officeart/2008/layout/LinedList"/>
    <dgm:cxn modelId="{180321AB-19EF-40D1-BE58-E0893178B7F8}" type="presOf" srcId="{0864A690-A5EC-4810-8DB1-B14B864972E5}" destId="{402557BB-3023-41C3-8027-220FBB754379}" srcOrd="0" destOrd="0" presId="urn:microsoft.com/office/officeart/2008/layout/LinedList"/>
    <dgm:cxn modelId="{8D5448B5-3325-4580-9D65-DF72878342F8}" srcId="{73DF5F2E-D8C2-425F-92CA-3CB18F5C1F20}" destId="{51D5FAF5-ECC6-4C5E-85EA-A7B392C5BEEA}" srcOrd="1" destOrd="0" parTransId="{CF2E1048-4B15-41F7-BC67-1C4C076EA11C}" sibTransId="{3BEAE19E-EA28-4BC8-B7DD-C2D65AD8AD19}"/>
    <dgm:cxn modelId="{3B8C7C67-EF26-4166-B74C-AF254DC94C50}" type="presParOf" srcId="{60631EBE-4811-4D38-AE3E-931CC7C56286}" destId="{C3CA33E0-C60F-41BD-B278-8518DBE7A9D1}" srcOrd="0" destOrd="0" presId="urn:microsoft.com/office/officeart/2008/layout/LinedList"/>
    <dgm:cxn modelId="{53E6FD46-7EFD-4D4A-A706-6EDF9EDC71F2}" type="presParOf" srcId="{60631EBE-4811-4D38-AE3E-931CC7C56286}" destId="{F108C4C8-7ED2-4956-80A7-99E2AB0692B3}" srcOrd="1" destOrd="0" presId="urn:microsoft.com/office/officeart/2008/layout/LinedList"/>
    <dgm:cxn modelId="{0AD7D4BC-B56B-42EA-92DF-33919D8F1094}" type="presParOf" srcId="{F108C4C8-7ED2-4956-80A7-99E2AB0692B3}" destId="{402557BB-3023-41C3-8027-220FBB754379}" srcOrd="0" destOrd="0" presId="urn:microsoft.com/office/officeart/2008/layout/LinedList"/>
    <dgm:cxn modelId="{1DA572AD-CFCD-4041-93FF-260DC7A79EA5}" type="presParOf" srcId="{F108C4C8-7ED2-4956-80A7-99E2AB0692B3}" destId="{36ACF986-1B81-4522-90CE-CEDC383C019A}" srcOrd="1" destOrd="0" presId="urn:microsoft.com/office/officeart/2008/layout/LinedList"/>
    <dgm:cxn modelId="{680BE066-86FD-429A-BA18-A987D857C007}" type="presParOf" srcId="{60631EBE-4811-4D38-AE3E-931CC7C56286}" destId="{8156F96C-DC40-4475-80C1-2C63082987E6}" srcOrd="2" destOrd="0" presId="urn:microsoft.com/office/officeart/2008/layout/LinedList"/>
    <dgm:cxn modelId="{CED09D2E-EFF2-47C2-BC79-1C456D55B12C}" type="presParOf" srcId="{60631EBE-4811-4D38-AE3E-931CC7C56286}" destId="{55A3B68D-43A1-4313-95C1-CFEF6903D702}" srcOrd="3" destOrd="0" presId="urn:microsoft.com/office/officeart/2008/layout/LinedList"/>
    <dgm:cxn modelId="{65286EBF-88CB-473B-988E-9D0749DF97E5}" type="presParOf" srcId="{55A3B68D-43A1-4313-95C1-CFEF6903D702}" destId="{695B1ED4-0003-43BA-AF58-D738FA99C9CC}" srcOrd="0" destOrd="0" presId="urn:microsoft.com/office/officeart/2008/layout/LinedList"/>
    <dgm:cxn modelId="{1A4C48F8-4423-4DC4-9945-7BC8C8EC7EA3}" type="presParOf" srcId="{55A3B68D-43A1-4313-95C1-CFEF6903D702}" destId="{9119968D-0F09-4AF4-9F5E-AEF23F2B900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F7537-EC0D-4E36-96BD-510165C37D67}">
      <dsp:nvSpPr>
        <dsp:cNvPr id="0" name=""/>
        <dsp:cNvSpPr/>
      </dsp:nvSpPr>
      <dsp:spPr>
        <a:xfrm>
          <a:off x="0" y="0"/>
          <a:ext cx="5276850" cy="1087215"/>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nl-NL" sz="2700" kern="1200"/>
            <a:t>Uitleg KT1 (kennisexamen)</a:t>
          </a:r>
          <a:endParaRPr lang="en-US" sz="2700" kern="1200"/>
        </a:p>
      </dsp:txBody>
      <dsp:txXfrm>
        <a:off x="31843" y="31843"/>
        <a:ext cx="4011791" cy="1023529"/>
      </dsp:txXfrm>
    </dsp:sp>
    <dsp:sp modelId="{F3944356-1BC4-4A84-ABF8-B8D75BF3BDD5}">
      <dsp:nvSpPr>
        <dsp:cNvPr id="0" name=""/>
        <dsp:cNvSpPr/>
      </dsp:nvSpPr>
      <dsp:spPr>
        <a:xfrm>
          <a:off x="441936" y="1284890"/>
          <a:ext cx="5276850" cy="1087215"/>
        </a:xfrm>
        <a:prstGeom prst="roundRect">
          <a:avLst>
            <a:gd name="adj" fmla="val 10000"/>
          </a:avLst>
        </a:prstGeom>
        <a:solidFill>
          <a:schemeClr val="accent2">
            <a:hueOff val="-1912890"/>
            <a:satOff val="1692"/>
            <a:lumOff val="30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nl-NL" sz="2700" kern="1200"/>
            <a:t>Kort stukje theorie over zenuwstelsel</a:t>
          </a:r>
          <a:endParaRPr lang="en-US" sz="2700" kern="1200"/>
        </a:p>
      </dsp:txBody>
      <dsp:txXfrm>
        <a:off x="473779" y="1316733"/>
        <a:ext cx="4064538" cy="1023529"/>
      </dsp:txXfrm>
    </dsp:sp>
    <dsp:sp modelId="{671F8AD5-8FD6-43BD-ADCA-D917179CCF1E}">
      <dsp:nvSpPr>
        <dsp:cNvPr id="0" name=""/>
        <dsp:cNvSpPr/>
      </dsp:nvSpPr>
      <dsp:spPr>
        <a:xfrm>
          <a:off x="877276" y="2569781"/>
          <a:ext cx="5276850" cy="1087215"/>
        </a:xfrm>
        <a:prstGeom prst="roundRect">
          <a:avLst>
            <a:gd name="adj" fmla="val 10000"/>
          </a:avLst>
        </a:prstGeom>
        <a:solidFill>
          <a:schemeClr val="accent2">
            <a:hueOff val="-3825781"/>
            <a:satOff val="3385"/>
            <a:lumOff val="60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nl-NL" sz="2700" kern="1200"/>
            <a:t>Trauma capitis</a:t>
          </a:r>
          <a:endParaRPr lang="en-US" sz="2700" kern="1200"/>
        </a:p>
      </dsp:txBody>
      <dsp:txXfrm>
        <a:off x="909119" y="2601624"/>
        <a:ext cx="4071134" cy="1023529"/>
      </dsp:txXfrm>
    </dsp:sp>
    <dsp:sp modelId="{F1B06265-53CA-424A-9EE1-FA09E241D450}">
      <dsp:nvSpPr>
        <dsp:cNvPr id="0" name=""/>
        <dsp:cNvSpPr/>
      </dsp:nvSpPr>
      <dsp:spPr>
        <a:xfrm>
          <a:off x="1319212" y="3854672"/>
          <a:ext cx="5276850" cy="1087215"/>
        </a:xfrm>
        <a:prstGeom prst="roundRect">
          <a:avLst>
            <a:gd name="adj" fmla="val 10000"/>
          </a:avLst>
        </a:prstGeom>
        <a:solidFill>
          <a:schemeClr val="accent2">
            <a:hueOff val="-5738671"/>
            <a:satOff val="5077"/>
            <a:lumOff val="90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nl-NL" sz="2700" kern="1200"/>
            <a:t>Opdracht zenuwstelsel (Taak 1B) It’s Learning</a:t>
          </a:r>
          <a:endParaRPr lang="en-US" sz="2700" kern="1200"/>
        </a:p>
      </dsp:txBody>
      <dsp:txXfrm>
        <a:off x="1351055" y="3886515"/>
        <a:ext cx="4064538" cy="1023529"/>
      </dsp:txXfrm>
    </dsp:sp>
    <dsp:sp modelId="{8351A11C-5CC8-48E9-8784-4458DCD0F49D}">
      <dsp:nvSpPr>
        <dsp:cNvPr id="0" name=""/>
        <dsp:cNvSpPr/>
      </dsp:nvSpPr>
      <dsp:spPr>
        <a:xfrm>
          <a:off x="4570160" y="832708"/>
          <a:ext cx="706689" cy="706689"/>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4729165" y="832708"/>
        <a:ext cx="388679" cy="531783"/>
      </dsp:txXfrm>
    </dsp:sp>
    <dsp:sp modelId="{F06F76F8-417A-400A-B09E-6EE31BED535E}">
      <dsp:nvSpPr>
        <dsp:cNvPr id="0" name=""/>
        <dsp:cNvSpPr/>
      </dsp:nvSpPr>
      <dsp:spPr>
        <a:xfrm>
          <a:off x="5012096" y="2117599"/>
          <a:ext cx="706689" cy="706689"/>
        </a:xfrm>
        <a:prstGeom prst="downArrow">
          <a:avLst>
            <a:gd name="adj1" fmla="val 55000"/>
            <a:gd name="adj2" fmla="val 45000"/>
          </a:avLst>
        </a:prstGeom>
        <a:solidFill>
          <a:schemeClr val="accent2">
            <a:tint val="40000"/>
            <a:alpha val="90000"/>
            <a:hueOff val="-2627922"/>
            <a:satOff val="5348"/>
            <a:lumOff val="806"/>
            <a:alphaOff val="0"/>
          </a:schemeClr>
        </a:solidFill>
        <a:ln w="25400" cap="flat" cmpd="sng" algn="ctr">
          <a:solidFill>
            <a:schemeClr val="accent2">
              <a:tint val="40000"/>
              <a:alpha val="90000"/>
              <a:hueOff val="-2627922"/>
              <a:satOff val="5348"/>
              <a:lumOff val="8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5171101" y="2117599"/>
        <a:ext cx="388679" cy="531783"/>
      </dsp:txXfrm>
    </dsp:sp>
    <dsp:sp modelId="{9F7C5D73-7819-4BB7-A8F7-7537D849C2DA}">
      <dsp:nvSpPr>
        <dsp:cNvPr id="0" name=""/>
        <dsp:cNvSpPr/>
      </dsp:nvSpPr>
      <dsp:spPr>
        <a:xfrm>
          <a:off x="5447436" y="3402489"/>
          <a:ext cx="706689" cy="706689"/>
        </a:xfrm>
        <a:prstGeom prst="downArrow">
          <a:avLst>
            <a:gd name="adj1" fmla="val 55000"/>
            <a:gd name="adj2" fmla="val 45000"/>
          </a:avLst>
        </a:prstGeom>
        <a:solidFill>
          <a:schemeClr val="accent2">
            <a:tint val="40000"/>
            <a:alpha val="90000"/>
            <a:hueOff val="-5255845"/>
            <a:satOff val="10696"/>
            <a:lumOff val="1613"/>
            <a:alphaOff val="0"/>
          </a:schemeClr>
        </a:solidFill>
        <a:ln w="25400" cap="flat" cmpd="sng" algn="ctr">
          <a:solidFill>
            <a:schemeClr val="accent2">
              <a:tint val="40000"/>
              <a:alpha val="90000"/>
              <a:hueOff val="-5255845"/>
              <a:satOff val="10696"/>
              <a:lumOff val="161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5606441" y="3402489"/>
        <a:ext cx="388679" cy="5317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EFE942-6E6B-47B5-8EB6-75DA595733A8}">
      <dsp:nvSpPr>
        <dsp:cNvPr id="0" name=""/>
        <dsp:cNvSpPr/>
      </dsp:nvSpPr>
      <dsp:spPr>
        <a:xfrm>
          <a:off x="0" y="600"/>
          <a:ext cx="5641974" cy="140572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46A2F1-3F93-4DB4-A6B2-3D098BF03C08}">
      <dsp:nvSpPr>
        <dsp:cNvPr id="0" name=""/>
        <dsp:cNvSpPr/>
      </dsp:nvSpPr>
      <dsp:spPr>
        <a:xfrm>
          <a:off x="425232" y="316889"/>
          <a:ext cx="773150" cy="7731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10DE30B-024A-4CB6-A67F-9F5D1398484E}">
      <dsp:nvSpPr>
        <dsp:cNvPr id="0" name=""/>
        <dsp:cNvSpPr/>
      </dsp:nvSpPr>
      <dsp:spPr>
        <a:xfrm>
          <a:off x="1623616" y="600"/>
          <a:ext cx="4018358" cy="14057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773" tIns="148773" rIns="148773" bIns="148773" numCol="1" spcCol="1270" anchor="ctr" anchorCtr="0">
          <a:noAutofit/>
        </a:bodyPr>
        <a:lstStyle/>
        <a:p>
          <a:pPr marL="0" lvl="0" indent="0" algn="l" defTabSz="1022350">
            <a:lnSpc>
              <a:spcPct val="90000"/>
            </a:lnSpc>
            <a:spcBef>
              <a:spcPct val="0"/>
            </a:spcBef>
            <a:spcAft>
              <a:spcPct val="35000"/>
            </a:spcAft>
            <a:buNone/>
          </a:pPr>
          <a:r>
            <a:rPr lang="nl-NL" sz="2300" kern="1200" dirty="0"/>
            <a:t>KT1 is een multiple </a:t>
          </a:r>
          <a:r>
            <a:rPr lang="nl-NL" sz="2300" kern="1200" dirty="0" err="1"/>
            <a:t>choice</a:t>
          </a:r>
          <a:r>
            <a:rPr lang="nl-NL" sz="2300" kern="1200" dirty="0"/>
            <a:t> examen (schriftelijk) van 60 vragen, 90 minuten.</a:t>
          </a:r>
          <a:endParaRPr lang="en-US" sz="2300" kern="1200" dirty="0"/>
        </a:p>
      </dsp:txBody>
      <dsp:txXfrm>
        <a:off x="1623616" y="600"/>
        <a:ext cx="4018358" cy="1405728"/>
      </dsp:txXfrm>
    </dsp:sp>
    <dsp:sp modelId="{95BF0AEB-F841-403F-8571-46026D650C3F}">
      <dsp:nvSpPr>
        <dsp:cNvPr id="0" name=""/>
        <dsp:cNvSpPr/>
      </dsp:nvSpPr>
      <dsp:spPr>
        <a:xfrm>
          <a:off x="0" y="1757760"/>
          <a:ext cx="5641974" cy="140572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CE67A5-1FFF-4A0D-9F8F-56377291D0B6}">
      <dsp:nvSpPr>
        <dsp:cNvPr id="0" name=""/>
        <dsp:cNvSpPr/>
      </dsp:nvSpPr>
      <dsp:spPr>
        <a:xfrm>
          <a:off x="425232" y="2074049"/>
          <a:ext cx="773150" cy="7731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377CB62-0F8F-4E01-96F0-407DC18C1C4E}">
      <dsp:nvSpPr>
        <dsp:cNvPr id="0" name=""/>
        <dsp:cNvSpPr/>
      </dsp:nvSpPr>
      <dsp:spPr>
        <a:xfrm>
          <a:off x="1623616" y="1757760"/>
          <a:ext cx="4018358" cy="14057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773" tIns="148773" rIns="148773" bIns="148773" numCol="1" spcCol="1270" anchor="ctr" anchorCtr="0">
          <a:noAutofit/>
        </a:bodyPr>
        <a:lstStyle/>
        <a:p>
          <a:pPr marL="0" lvl="0" indent="0" algn="l" defTabSz="1022350">
            <a:lnSpc>
              <a:spcPct val="90000"/>
            </a:lnSpc>
            <a:spcBef>
              <a:spcPct val="0"/>
            </a:spcBef>
            <a:spcAft>
              <a:spcPct val="35000"/>
            </a:spcAft>
            <a:buNone/>
          </a:pPr>
          <a:r>
            <a:rPr lang="nl-NL" sz="2300" kern="1200"/>
            <a:t>Theorie van deze periode wordt geëxamineerd, maar ook van LF1 en LF2!</a:t>
          </a:r>
          <a:endParaRPr lang="en-US" sz="2300" kern="1200"/>
        </a:p>
      </dsp:txBody>
      <dsp:txXfrm>
        <a:off x="1623616" y="1757760"/>
        <a:ext cx="4018358" cy="1405728"/>
      </dsp:txXfrm>
    </dsp:sp>
    <dsp:sp modelId="{47586582-B37D-4A3F-9C68-F6990933C81B}">
      <dsp:nvSpPr>
        <dsp:cNvPr id="0" name=""/>
        <dsp:cNvSpPr/>
      </dsp:nvSpPr>
      <dsp:spPr>
        <a:xfrm>
          <a:off x="0" y="3514921"/>
          <a:ext cx="5641974" cy="140572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33B1E1-0B35-4A22-B8DA-58B13B4A0AEB}">
      <dsp:nvSpPr>
        <dsp:cNvPr id="0" name=""/>
        <dsp:cNvSpPr/>
      </dsp:nvSpPr>
      <dsp:spPr>
        <a:xfrm>
          <a:off x="425232" y="3831209"/>
          <a:ext cx="773150" cy="7731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F76656C-209F-431D-A860-920D1A71E51D}">
      <dsp:nvSpPr>
        <dsp:cNvPr id="0" name=""/>
        <dsp:cNvSpPr/>
      </dsp:nvSpPr>
      <dsp:spPr>
        <a:xfrm>
          <a:off x="1623616" y="3514921"/>
          <a:ext cx="4018358" cy="14057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773" tIns="148773" rIns="148773" bIns="148773" numCol="1" spcCol="1270" anchor="ctr" anchorCtr="0">
          <a:noAutofit/>
        </a:bodyPr>
        <a:lstStyle/>
        <a:p>
          <a:pPr marL="0" lvl="0" indent="0" algn="l" defTabSz="1022350">
            <a:lnSpc>
              <a:spcPct val="90000"/>
            </a:lnSpc>
            <a:spcBef>
              <a:spcPct val="0"/>
            </a:spcBef>
            <a:spcAft>
              <a:spcPct val="35000"/>
            </a:spcAft>
            <a:buNone/>
          </a:pPr>
          <a:r>
            <a:rPr lang="nl-NL" sz="2300" kern="1200"/>
            <a:t>Dit geldt ook voor </a:t>
          </a:r>
          <a:r>
            <a:rPr lang="nl-NL" sz="2300" b="1" kern="1200"/>
            <a:t>O&amp;A en PRS</a:t>
          </a:r>
          <a:endParaRPr lang="en-US" sz="2300" kern="1200"/>
        </a:p>
      </dsp:txBody>
      <dsp:txXfrm>
        <a:off x="1623616" y="3514921"/>
        <a:ext cx="4018358" cy="14057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FB2071-69F1-48FC-A057-45E82574F25A}">
      <dsp:nvSpPr>
        <dsp:cNvPr id="0" name=""/>
        <dsp:cNvSpPr/>
      </dsp:nvSpPr>
      <dsp:spPr>
        <a:xfrm>
          <a:off x="9344856" y="1305504"/>
          <a:ext cx="2796709" cy="279685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6F6423-5644-4279-A6F5-BCFBAE043417}">
      <dsp:nvSpPr>
        <dsp:cNvPr id="0" name=""/>
        <dsp:cNvSpPr/>
      </dsp:nvSpPr>
      <dsp:spPr>
        <a:xfrm>
          <a:off x="9438399" y="1398749"/>
          <a:ext cx="2610821" cy="2610362"/>
        </a:xfrm>
        <a:prstGeom prst="ellipse">
          <a:avLst/>
        </a:prstGeom>
        <a:solidFill>
          <a:schemeClr val="accent5">
            <a:hueOff val="759008"/>
            <a:satOff val="-326"/>
            <a:lumOff val="-15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NL" sz="1700" b="1" kern="1200"/>
            <a:t>Liquor </a:t>
          </a:r>
          <a:r>
            <a:rPr lang="nl-NL" sz="1700" kern="1200"/>
            <a:t>(hersenvocht = schokbreker) </a:t>
          </a:r>
          <a:r>
            <a:rPr lang="nl-NL" sz="1700" i="1" kern="1200"/>
            <a:t>diagnostisch onderzoek d.m.v. lumbaalpunctie.</a:t>
          </a:r>
          <a:endParaRPr lang="en-US" sz="1700" kern="1200"/>
        </a:p>
      </dsp:txBody>
      <dsp:txXfrm>
        <a:off x="9811374" y="1771728"/>
        <a:ext cx="1864872" cy="1864404"/>
      </dsp:txXfrm>
    </dsp:sp>
    <dsp:sp modelId="{0BEF1257-908D-4476-9972-53D5CD6C0686}">
      <dsp:nvSpPr>
        <dsp:cNvPr id="0" name=""/>
        <dsp:cNvSpPr/>
      </dsp:nvSpPr>
      <dsp:spPr>
        <a:xfrm rot="2700000">
          <a:off x="6442587" y="1305308"/>
          <a:ext cx="2796754" cy="2796754"/>
        </a:xfrm>
        <a:prstGeom prst="teardrop">
          <a:avLst>
            <a:gd name="adj" fmla="val 100000"/>
          </a:avLst>
        </a:prstGeom>
        <a:solidFill>
          <a:schemeClr val="accent5">
            <a:hueOff val="1518016"/>
            <a:satOff val="-653"/>
            <a:lumOff val="-30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79B55B-C80F-4767-8EA6-91395AB94376}">
      <dsp:nvSpPr>
        <dsp:cNvPr id="0" name=""/>
        <dsp:cNvSpPr/>
      </dsp:nvSpPr>
      <dsp:spPr>
        <a:xfrm>
          <a:off x="6548147" y="1398749"/>
          <a:ext cx="2610821" cy="2610362"/>
        </a:xfrm>
        <a:prstGeom prst="ellipse">
          <a:avLst/>
        </a:prstGeom>
        <a:solidFill>
          <a:schemeClr val="accent5">
            <a:hueOff val="2277023"/>
            <a:satOff val="-979"/>
            <a:lumOff val="-453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NL" sz="1700" b="1" kern="1200"/>
            <a:t>Wervels </a:t>
          </a:r>
          <a:r>
            <a:rPr lang="nl-NL" sz="1700" kern="1200"/>
            <a:t>(ruggenmerg)</a:t>
          </a:r>
          <a:endParaRPr lang="en-US" sz="1700" kern="1200"/>
        </a:p>
      </dsp:txBody>
      <dsp:txXfrm>
        <a:off x="6921121" y="1771728"/>
        <a:ext cx="1864872" cy="1864404"/>
      </dsp:txXfrm>
    </dsp:sp>
    <dsp:sp modelId="{E32D01FB-A77D-4E21-B068-526B018A0A87}">
      <dsp:nvSpPr>
        <dsp:cNvPr id="0" name=""/>
        <dsp:cNvSpPr/>
      </dsp:nvSpPr>
      <dsp:spPr>
        <a:xfrm rot="2700000">
          <a:off x="3564328" y="1305308"/>
          <a:ext cx="2796754" cy="2796754"/>
        </a:xfrm>
        <a:prstGeom prst="teardrop">
          <a:avLst>
            <a:gd name="adj" fmla="val 100000"/>
          </a:avLst>
        </a:prstGeom>
        <a:solidFill>
          <a:schemeClr val="accent5">
            <a:hueOff val="3036031"/>
            <a:satOff val="-1305"/>
            <a:lumOff val="-60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7C04CD-D8B6-4EEE-A5F1-E229CEC916AE}">
      <dsp:nvSpPr>
        <dsp:cNvPr id="0" name=""/>
        <dsp:cNvSpPr/>
      </dsp:nvSpPr>
      <dsp:spPr>
        <a:xfrm>
          <a:off x="3657894" y="1398749"/>
          <a:ext cx="2610821" cy="2610362"/>
        </a:xfrm>
        <a:prstGeom prst="ellipse">
          <a:avLst/>
        </a:prstGeom>
        <a:solidFill>
          <a:schemeClr val="accent5">
            <a:hueOff val="3795039"/>
            <a:satOff val="-1631"/>
            <a:lumOff val="-75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NL" sz="1700" b="1" kern="1200"/>
            <a:t>Schedel</a:t>
          </a:r>
          <a:r>
            <a:rPr lang="nl-NL" sz="1700" kern="1200"/>
            <a:t> (hersenen)</a:t>
          </a:r>
          <a:endParaRPr lang="en-US" sz="1700" kern="1200"/>
        </a:p>
      </dsp:txBody>
      <dsp:txXfrm>
        <a:off x="4030869" y="1771728"/>
        <a:ext cx="1864872" cy="1864404"/>
      </dsp:txXfrm>
    </dsp:sp>
    <dsp:sp modelId="{F5370C8B-6071-4958-AE64-085BCD73F406}">
      <dsp:nvSpPr>
        <dsp:cNvPr id="0" name=""/>
        <dsp:cNvSpPr/>
      </dsp:nvSpPr>
      <dsp:spPr>
        <a:xfrm rot="2700000">
          <a:off x="674075" y="1305308"/>
          <a:ext cx="2796754" cy="2796754"/>
        </a:xfrm>
        <a:prstGeom prst="teardrop">
          <a:avLst>
            <a:gd name="adj" fmla="val 100000"/>
          </a:avLst>
        </a:prstGeom>
        <a:solidFill>
          <a:schemeClr val="accent5">
            <a:hueOff val="4554046"/>
            <a:satOff val="-1958"/>
            <a:lumOff val="-90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15CD88-8019-4BA8-A35D-98794FFF4E03}">
      <dsp:nvSpPr>
        <dsp:cNvPr id="0" name=""/>
        <dsp:cNvSpPr/>
      </dsp:nvSpPr>
      <dsp:spPr>
        <a:xfrm>
          <a:off x="767641" y="1398749"/>
          <a:ext cx="2610821" cy="2610362"/>
        </a:xfrm>
        <a:prstGeom prst="ellipse">
          <a:avLst/>
        </a:prstGeom>
        <a:solidFill>
          <a:schemeClr val="accent5">
            <a:hueOff val="5313054"/>
            <a:satOff val="-2284"/>
            <a:lumOff val="-105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NL" sz="1700" b="1" kern="1200" dirty="0"/>
            <a:t>Het centrale zenuwstelsel wordt beschermd door:</a:t>
          </a:r>
          <a:endParaRPr lang="en-US" sz="1700" b="1" kern="1200" dirty="0"/>
        </a:p>
      </dsp:txBody>
      <dsp:txXfrm>
        <a:off x="1140616" y="1771728"/>
        <a:ext cx="1864872" cy="18644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CA33E0-C60F-41BD-B278-8518DBE7A9D1}">
      <dsp:nvSpPr>
        <dsp:cNvPr id="0" name=""/>
        <dsp:cNvSpPr/>
      </dsp:nvSpPr>
      <dsp:spPr>
        <a:xfrm>
          <a:off x="0" y="0"/>
          <a:ext cx="5641974"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2557BB-3023-41C3-8027-220FBB754379}">
      <dsp:nvSpPr>
        <dsp:cNvPr id="0" name=""/>
        <dsp:cNvSpPr/>
      </dsp:nvSpPr>
      <dsp:spPr>
        <a:xfrm>
          <a:off x="0" y="261269"/>
          <a:ext cx="5641974" cy="246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dirty="0"/>
            <a:t>Het perifere zenuwstelsel zorgt voor de verbinding vanaf de hersenen en ruggenmerg naar de rest van je lichaam (organen en weefsels) </a:t>
          </a:r>
        </a:p>
        <a:p>
          <a:pPr marL="0" lvl="0" indent="0" algn="l" defTabSz="800100">
            <a:lnSpc>
              <a:spcPct val="90000"/>
            </a:lnSpc>
            <a:spcBef>
              <a:spcPct val="0"/>
            </a:spcBef>
            <a:spcAft>
              <a:spcPct val="35000"/>
            </a:spcAft>
            <a:buNone/>
          </a:pPr>
          <a:r>
            <a:rPr lang="nl-NL" sz="1800" kern="1200" dirty="0"/>
            <a:t>Zorgt ervoor dat signalen van je zintuigen bij je hersenen terecht komen (sensorische zenuwcellen)</a:t>
          </a:r>
        </a:p>
        <a:p>
          <a:pPr marL="0" lvl="0" indent="0" algn="l" defTabSz="800100">
            <a:lnSpc>
              <a:spcPct val="90000"/>
            </a:lnSpc>
            <a:spcBef>
              <a:spcPct val="0"/>
            </a:spcBef>
            <a:spcAft>
              <a:spcPct val="35000"/>
            </a:spcAft>
            <a:buNone/>
          </a:pPr>
          <a:endParaRPr lang="en-US" sz="1800" kern="1200" dirty="0"/>
        </a:p>
      </dsp:txBody>
      <dsp:txXfrm>
        <a:off x="0" y="261269"/>
        <a:ext cx="5641974" cy="2460625"/>
      </dsp:txXfrm>
    </dsp:sp>
    <dsp:sp modelId="{8156F96C-DC40-4475-80C1-2C63082987E6}">
      <dsp:nvSpPr>
        <dsp:cNvPr id="0" name=""/>
        <dsp:cNvSpPr/>
      </dsp:nvSpPr>
      <dsp:spPr>
        <a:xfrm>
          <a:off x="0" y="2460625"/>
          <a:ext cx="5641974" cy="0"/>
        </a:xfrm>
        <a:prstGeom prst="line">
          <a:avLst/>
        </a:prstGeom>
        <a:solidFill>
          <a:schemeClr val="accent2">
            <a:hueOff val="-5738671"/>
            <a:satOff val="5077"/>
            <a:lumOff val="9020"/>
            <a:alphaOff val="0"/>
          </a:schemeClr>
        </a:solidFill>
        <a:ln w="25400" cap="flat" cmpd="sng" algn="ctr">
          <a:solidFill>
            <a:schemeClr val="accent2">
              <a:hueOff val="-5738671"/>
              <a:satOff val="5077"/>
              <a:lumOff val="902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5B1ED4-0003-43BA-AF58-D738FA99C9CC}">
      <dsp:nvSpPr>
        <dsp:cNvPr id="0" name=""/>
        <dsp:cNvSpPr/>
      </dsp:nvSpPr>
      <dsp:spPr>
        <a:xfrm>
          <a:off x="0" y="2460625"/>
          <a:ext cx="5641974" cy="246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dirty="0"/>
            <a:t>Ook zorgt het perifere zenuwstelsel ervoor dat de signalen vanuit je hersenen terecht komen bij je spieren en organen (motorische output).</a:t>
          </a:r>
          <a:endParaRPr lang="en-US" sz="1800" kern="1200" dirty="0"/>
        </a:p>
      </dsp:txBody>
      <dsp:txXfrm>
        <a:off x="0" y="2460625"/>
        <a:ext cx="5641974" cy="246062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node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61AA7B-63B0-4033-95E1-EA28934B4B1E}" type="datetimeFigureOut">
              <a:rPr lang="nl-NL" smtClean="0"/>
              <a:t>20-9-2020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2038E9-BA0E-4E0F-BEE4-CADB2510AD51}" type="slidenum">
              <a:rPr lang="nl-NL" smtClean="0"/>
              <a:t>‹nr.›</a:t>
            </a:fld>
            <a:endParaRPr lang="nl-NL"/>
          </a:p>
        </p:txBody>
      </p:sp>
    </p:spTree>
    <p:extLst>
      <p:ext uri="{BB962C8B-B14F-4D97-AF65-F5344CB8AC3E}">
        <p14:creationId xmlns:p14="http://schemas.microsoft.com/office/powerpoint/2010/main" val="1050805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Hersenzenuwen</a:t>
            </a:r>
            <a:r>
              <a:rPr lang="nl-NL" baseline="0" dirty="0"/>
              <a:t> worden ook wel craniale zenuwen genoemd (</a:t>
            </a:r>
            <a:r>
              <a:rPr lang="nl-NL" baseline="0" dirty="0" err="1"/>
              <a:t>crania</a:t>
            </a:r>
            <a:r>
              <a:rPr lang="nl-NL" baseline="0" dirty="0"/>
              <a:t>=schedel). Elke hersenzenuw heeft zijn eigen functie. Ze hebben een belangrijke functie in onze zintuigen. Een deel van de zenuwen is sensorisch (geeft informatie door aan de hersenen). Andere hersenzenuwen zijn motorisch en geven aansturing vanuit de hersenen naar spieren om zo hun functie uit te voeren.</a:t>
            </a:r>
          </a:p>
          <a:p>
            <a:endParaRPr lang="nl-NL" baseline="0" dirty="0"/>
          </a:p>
          <a:p>
            <a:endParaRPr lang="nl-NL" baseline="0" dirty="0"/>
          </a:p>
          <a:p>
            <a:endParaRPr lang="nl-NL" dirty="0"/>
          </a:p>
        </p:txBody>
      </p:sp>
      <p:sp>
        <p:nvSpPr>
          <p:cNvPr id="4" name="Tijdelijke aanduiding voor dianummer 3"/>
          <p:cNvSpPr>
            <a:spLocks noGrp="1"/>
          </p:cNvSpPr>
          <p:nvPr>
            <p:ph type="sldNum" sz="quarter" idx="10"/>
          </p:nvPr>
        </p:nvSpPr>
        <p:spPr/>
        <p:txBody>
          <a:bodyPr/>
          <a:lstStyle/>
          <a:p>
            <a:fld id="{812038E9-BA0E-4E0F-BEE4-CADB2510AD51}" type="slidenum">
              <a:rPr lang="nl-NL" smtClean="0"/>
              <a:t>8</a:t>
            </a:fld>
            <a:endParaRPr lang="nl-NL"/>
          </a:p>
        </p:txBody>
      </p:sp>
    </p:spTree>
    <p:extLst>
      <p:ext uri="{BB962C8B-B14F-4D97-AF65-F5344CB8AC3E}">
        <p14:creationId xmlns:p14="http://schemas.microsoft.com/office/powerpoint/2010/main" val="37269763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2318BC24-5969-4FE1-9975-2EC8A3D9229E}" type="datetimeFigureOut">
              <a:rPr lang="nl-NL" smtClean="0"/>
              <a:t>20-9-2020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0351ACD-0023-44B3-A27D-E1E27561AD01}" type="slidenum">
              <a:rPr lang="nl-NL" smtClean="0"/>
              <a:t>‹nr.›</a:t>
            </a:fld>
            <a:endParaRPr lang="nl-NL"/>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4487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318BC24-5969-4FE1-9975-2EC8A3D9229E}" type="datetimeFigureOut">
              <a:rPr lang="nl-NL" smtClean="0"/>
              <a:t>20-9-2020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0351ACD-0023-44B3-A27D-E1E27561AD01}" type="slidenum">
              <a:rPr lang="nl-NL" smtClean="0"/>
              <a:t>‹nr.›</a:t>
            </a:fld>
            <a:endParaRPr lang="nl-NL"/>
          </a:p>
        </p:txBody>
      </p:sp>
    </p:spTree>
    <p:extLst>
      <p:ext uri="{BB962C8B-B14F-4D97-AF65-F5344CB8AC3E}">
        <p14:creationId xmlns:p14="http://schemas.microsoft.com/office/powerpoint/2010/main" val="4269423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318BC24-5969-4FE1-9975-2EC8A3D9229E}" type="datetimeFigureOut">
              <a:rPr lang="nl-NL" smtClean="0"/>
              <a:t>20-9-2020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0351ACD-0023-44B3-A27D-E1E27561AD01}" type="slidenum">
              <a:rPr lang="nl-NL" smtClean="0"/>
              <a:t>‹nr.›</a:t>
            </a:fld>
            <a:endParaRPr lang="nl-N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45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318BC24-5969-4FE1-9975-2EC8A3D9229E}" type="datetimeFigureOut">
              <a:rPr lang="nl-NL" smtClean="0"/>
              <a:t>20-9-2020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0351ACD-0023-44B3-A27D-E1E27561AD01}" type="slidenum">
              <a:rPr lang="nl-NL" smtClean="0"/>
              <a:t>‹nr.›</a:t>
            </a:fld>
            <a:endParaRPr lang="nl-NL"/>
          </a:p>
        </p:txBody>
      </p:sp>
    </p:spTree>
    <p:extLst>
      <p:ext uri="{BB962C8B-B14F-4D97-AF65-F5344CB8AC3E}">
        <p14:creationId xmlns:p14="http://schemas.microsoft.com/office/powerpoint/2010/main" val="3251237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2318BC24-5969-4FE1-9975-2EC8A3D9229E}" type="datetimeFigureOut">
              <a:rPr lang="nl-NL" smtClean="0"/>
              <a:t>20-9-2020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0351ACD-0023-44B3-A27D-E1E27561AD01}" type="slidenum">
              <a:rPr lang="nl-NL" smtClean="0"/>
              <a:t>‹nr.›</a:t>
            </a:fld>
            <a:endParaRPr lang="nl-NL"/>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8706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2318BC24-5969-4FE1-9975-2EC8A3D9229E}" type="datetimeFigureOut">
              <a:rPr lang="nl-NL" smtClean="0"/>
              <a:t>20-9-2020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0351ACD-0023-44B3-A27D-E1E27561AD01}" type="slidenum">
              <a:rPr lang="nl-NL" smtClean="0"/>
              <a:t>‹nr.›</a:t>
            </a:fld>
            <a:endParaRPr lang="nl-NL"/>
          </a:p>
        </p:txBody>
      </p:sp>
    </p:spTree>
    <p:extLst>
      <p:ext uri="{BB962C8B-B14F-4D97-AF65-F5344CB8AC3E}">
        <p14:creationId xmlns:p14="http://schemas.microsoft.com/office/powerpoint/2010/main" val="603751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2318BC24-5969-4FE1-9975-2EC8A3D9229E}" type="datetimeFigureOut">
              <a:rPr lang="nl-NL" smtClean="0"/>
              <a:t>20-9-2020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0351ACD-0023-44B3-A27D-E1E27561AD01}" type="slidenum">
              <a:rPr lang="nl-NL" smtClean="0"/>
              <a:t>‹nr.›</a:t>
            </a:fld>
            <a:endParaRPr lang="nl-NL"/>
          </a:p>
        </p:txBody>
      </p:sp>
    </p:spTree>
    <p:extLst>
      <p:ext uri="{BB962C8B-B14F-4D97-AF65-F5344CB8AC3E}">
        <p14:creationId xmlns:p14="http://schemas.microsoft.com/office/powerpoint/2010/main" val="669552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2318BC24-5969-4FE1-9975-2EC8A3D9229E}" type="datetimeFigureOut">
              <a:rPr lang="nl-NL" smtClean="0"/>
              <a:t>20-9-2020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0351ACD-0023-44B3-A27D-E1E27561AD01}" type="slidenum">
              <a:rPr lang="nl-NL" smtClean="0"/>
              <a:t>‹nr.›</a:t>
            </a:fld>
            <a:endParaRPr lang="nl-NL"/>
          </a:p>
        </p:txBody>
      </p:sp>
    </p:spTree>
    <p:extLst>
      <p:ext uri="{BB962C8B-B14F-4D97-AF65-F5344CB8AC3E}">
        <p14:creationId xmlns:p14="http://schemas.microsoft.com/office/powerpoint/2010/main" val="4033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18BC24-5969-4FE1-9975-2EC8A3D9229E}" type="datetimeFigureOut">
              <a:rPr lang="nl-NL" smtClean="0"/>
              <a:t>20-9-2020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0351ACD-0023-44B3-A27D-E1E27561AD01}" type="slidenum">
              <a:rPr lang="nl-NL" smtClean="0"/>
              <a:t>‹nr.›</a:t>
            </a:fld>
            <a:endParaRPr lang="nl-NL"/>
          </a:p>
        </p:txBody>
      </p:sp>
    </p:spTree>
    <p:extLst>
      <p:ext uri="{BB962C8B-B14F-4D97-AF65-F5344CB8AC3E}">
        <p14:creationId xmlns:p14="http://schemas.microsoft.com/office/powerpoint/2010/main" val="3603425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2318BC24-5969-4FE1-9975-2EC8A3D9229E}" type="datetimeFigureOut">
              <a:rPr lang="nl-NL" smtClean="0"/>
              <a:t>20-9-2020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0351ACD-0023-44B3-A27D-E1E27561AD01}" type="slidenum">
              <a:rPr lang="nl-NL" smtClean="0"/>
              <a:t>‹nr.›</a:t>
            </a:fld>
            <a:endParaRPr lang="nl-NL"/>
          </a:p>
        </p:txBody>
      </p:sp>
    </p:spTree>
    <p:extLst>
      <p:ext uri="{BB962C8B-B14F-4D97-AF65-F5344CB8AC3E}">
        <p14:creationId xmlns:p14="http://schemas.microsoft.com/office/powerpoint/2010/main" val="3124590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318BC24-5969-4FE1-9975-2EC8A3D9229E}" type="datetimeFigureOut">
              <a:rPr lang="nl-NL" smtClean="0"/>
              <a:t>20-9-2020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0351ACD-0023-44B3-A27D-E1E27561AD01}"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533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318BC24-5969-4FE1-9975-2EC8A3D9229E}" type="datetimeFigureOut">
              <a:rPr lang="nl-NL" smtClean="0"/>
              <a:t>20-9-2020</a:t>
            </a:fld>
            <a:endParaRPr lang="nl-N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0351ACD-0023-44B3-A27D-E1E27561AD01}" type="slidenum">
              <a:rPr lang="nl-NL" smtClean="0"/>
              <a:t>‹nr.›</a:t>
            </a:fld>
            <a:endParaRPr lang="nl-NL"/>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9380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ctrTitle"/>
          </p:nvPr>
        </p:nvSpPr>
        <p:spPr>
          <a:xfrm>
            <a:off x="4713224" y="1105351"/>
            <a:ext cx="6353967" cy="3023981"/>
          </a:xfrm>
        </p:spPr>
        <p:txBody>
          <a:bodyPr anchor="b">
            <a:normAutofit/>
          </a:bodyPr>
          <a:lstStyle/>
          <a:p>
            <a:pPr algn="l"/>
            <a:r>
              <a:rPr lang="nl-NL" sz="4800">
                <a:solidFill>
                  <a:srgbClr val="FFFFFF"/>
                </a:solidFill>
              </a:rPr>
              <a:t>Zenuwstelsel</a:t>
            </a:r>
          </a:p>
        </p:txBody>
      </p:sp>
      <p:sp>
        <p:nvSpPr>
          <p:cNvPr id="3" name="Ondertitel 2"/>
          <p:cNvSpPr>
            <a:spLocks noGrp="1"/>
          </p:cNvSpPr>
          <p:nvPr>
            <p:ph type="subTitle" idx="1"/>
          </p:nvPr>
        </p:nvSpPr>
        <p:spPr>
          <a:xfrm>
            <a:off x="4713224" y="4297556"/>
            <a:ext cx="6353968" cy="1433391"/>
          </a:xfrm>
        </p:spPr>
        <p:txBody>
          <a:bodyPr anchor="t">
            <a:normAutofit/>
          </a:bodyPr>
          <a:lstStyle/>
          <a:p>
            <a:r>
              <a:rPr lang="nl-NL" dirty="0">
                <a:solidFill>
                  <a:srgbClr val="FFFFFF"/>
                </a:solidFill>
              </a:rPr>
              <a:t>D18</a:t>
            </a:r>
          </a:p>
        </p:txBody>
      </p:sp>
      <p:cxnSp>
        <p:nvCxnSpPr>
          <p:cNvPr id="14" name="Straight Connector 13">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1935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964788" y="804333"/>
            <a:ext cx="3391900" cy="5249334"/>
          </a:xfrm>
        </p:spPr>
        <p:txBody>
          <a:bodyPr>
            <a:normAutofit/>
          </a:bodyPr>
          <a:lstStyle/>
          <a:p>
            <a:pPr algn="r"/>
            <a:r>
              <a:rPr lang="nl-NL" sz="3500" b="1"/>
              <a:t>Animaal</a:t>
            </a:r>
            <a:r>
              <a:rPr lang="nl-NL" sz="3500"/>
              <a:t> zenuwstelsel</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4999330" y="804333"/>
            <a:ext cx="6257721" cy="5249334"/>
          </a:xfrm>
        </p:spPr>
        <p:txBody>
          <a:bodyPr anchor="ctr">
            <a:normAutofit/>
          </a:bodyPr>
          <a:lstStyle/>
          <a:p>
            <a:pPr>
              <a:buFont typeface="Arial" panose="020B0604020202020204" pitchFamily="34" charset="0"/>
              <a:buChar char="•"/>
            </a:pPr>
            <a:r>
              <a:rPr lang="nl-NL" dirty="0"/>
              <a:t> Regelt vooral de bewuste reacties en de reflexen</a:t>
            </a:r>
          </a:p>
          <a:p>
            <a:pPr>
              <a:buFont typeface="Arial" panose="020B0604020202020204" pitchFamily="34" charset="0"/>
              <a:buChar char="•"/>
            </a:pPr>
            <a:r>
              <a:rPr lang="nl-NL" dirty="0"/>
              <a:t> Betrokken zijn zintuigen en skeletspieren</a:t>
            </a:r>
          </a:p>
          <a:p>
            <a:pPr>
              <a:buFont typeface="Arial" panose="020B0604020202020204" pitchFamily="34" charset="0"/>
              <a:buChar char="•"/>
            </a:pPr>
            <a:r>
              <a:rPr lang="nl-NL" dirty="0"/>
              <a:t> Staat onder invloed van de wil </a:t>
            </a:r>
          </a:p>
          <a:p>
            <a:pPr>
              <a:buFont typeface="Arial" panose="020B0604020202020204" pitchFamily="34" charset="0"/>
              <a:buChar char="•"/>
            </a:pPr>
            <a:r>
              <a:rPr lang="nl-NL" dirty="0"/>
              <a:t> Centra liggen voornamelijk in grote hersenen.</a:t>
            </a:r>
          </a:p>
          <a:p>
            <a:pPr marL="0" indent="0">
              <a:buNone/>
            </a:pPr>
            <a:r>
              <a:rPr lang="nl-NL" b="1" i="1" dirty="0"/>
              <a:t>Wordt ook wel willekeurig zenuwstelsel genoemd.</a:t>
            </a:r>
            <a:endParaRPr lang="nl-NL" dirty="0"/>
          </a:p>
        </p:txBody>
      </p:sp>
    </p:spTree>
    <p:extLst>
      <p:ext uri="{BB962C8B-B14F-4D97-AF65-F5344CB8AC3E}">
        <p14:creationId xmlns:p14="http://schemas.microsoft.com/office/powerpoint/2010/main" val="895928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964788" y="804333"/>
            <a:ext cx="3391900" cy="5249334"/>
          </a:xfrm>
        </p:spPr>
        <p:txBody>
          <a:bodyPr>
            <a:normAutofit/>
          </a:bodyPr>
          <a:lstStyle/>
          <a:p>
            <a:pPr algn="r"/>
            <a:r>
              <a:rPr lang="nl-NL" sz="3500" b="1"/>
              <a:t>Vegetatief</a:t>
            </a:r>
            <a:r>
              <a:rPr lang="nl-NL" sz="3500"/>
              <a:t> zenuwstelsel</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4999330" y="804333"/>
            <a:ext cx="6257721" cy="5249334"/>
          </a:xfrm>
        </p:spPr>
        <p:txBody>
          <a:bodyPr anchor="ctr">
            <a:normAutofit/>
          </a:bodyPr>
          <a:lstStyle/>
          <a:p>
            <a:pPr marL="0" indent="0">
              <a:buNone/>
            </a:pPr>
            <a:r>
              <a:rPr lang="nl-NL" u="sng" dirty="0"/>
              <a:t>Regelt vooral de werking van de inwendige organen.</a:t>
            </a:r>
          </a:p>
          <a:p>
            <a:pPr>
              <a:buFont typeface="Arial" panose="020B0604020202020204" pitchFamily="34" charset="0"/>
              <a:buChar char="•"/>
            </a:pPr>
            <a:r>
              <a:rPr lang="nl-NL" dirty="0"/>
              <a:t> Staat </a:t>
            </a:r>
            <a:r>
              <a:rPr lang="nl-NL" b="1" i="1" dirty="0"/>
              <a:t>niet</a:t>
            </a:r>
            <a:r>
              <a:rPr lang="nl-NL" dirty="0"/>
              <a:t> onder invloed van de wil.</a:t>
            </a:r>
          </a:p>
          <a:p>
            <a:pPr>
              <a:buFont typeface="Arial" panose="020B0604020202020204" pitchFamily="34" charset="0"/>
              <a:buChar char="•"/>
            </a:pPr>
            <a:r>
              <a:rPr lang="nl-NL" dirty="0"/>
              <a:t> Voor de onbewuste functies</a:t>
            </a:r>
          </a:p>
          <a:p>
            <a:pPr>
              <a:buFont typeface="Arial" panose="020B0604020202020204" pitchFamily="34" charset="0"/>
              <a:buChar char="•"/>
            </a:pPr>
            <a:r>
              <a:rPr lang="nl-NL" dirty="0"/>
              <a:t> Verantwoordelijk voor werking en coördinatie van inwendige organen, o.a. hartslag en spijsvertering</a:t>
            </a:r>
          </a:p>
          <a:p>
            <a:pPr>
              <a:buFont typeface="Arial" panose="020B0604020202020204" pitchFamily="34" charset="0"/>
              <a:buChar char="•"/>
            </a:pPr>
            <a:r>
              <a:rPr lang="nl-NL" dirty="0"/>
              <a:t> Orgaanstofwisseling, groei, temperatuur, slaap en voortplanting</a:t>
            </a:r>
          </a:p>
          <a:p>
            <a:pPr>
              <a:buFont typeface="Arial" panose="020B0604020202020204" pitchFamily="34" charset="0"/>
              <a:buChar char="•"/>
            </a:pPr>
            <a:r>
              <a:rPr lang="nl-NL" dirty="0"/>
              <a:t> Wel sterk beïnvloed door onze emotie (angst/zenuwen </a:t>
            </a:r>
            <a:r>
              <a:rPr lang="nl-NL" dirty="0">
                <a:sym typeface="Wingdings" panose="05000000000000000000" pitchFamily="2" charset="2"/>
              </a:rPr>
              <a:t> diarree/obstipatie)</a:t>
            </a:r>
          </a:p>
          <a:p>
            <a:pPr marL="0" indent="0">
              <a:buNone/>
            </a:pPr>
            <a:r>
              <a:rPr lang="nl-NL" b="1" i="1" dirty="0">
                <a:sym typeface="Wingdings" panose="05000000000000000000" pitchFamily="2" charset="2"/>
              </a:rPr>
              <a:t>Onwillekeurig of autonome zenuwstelsel! </a:t>
            </a:r>
          </a:p>
        </p:txBody>
      </p:sp>
    </p:spTree>
    <p:extLst>
      <p:ext uri="{BB962C8B-B14F-4D97-AF65-F5344CB8AC3E}">
        <p14:creationId xmlns:p14="http://schemas.microsoft.com/office/powerpoint/2010/main" val="2481305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964788" y="804333"/>
            <a:ext cx="3391900" cy="5249334"/>
          </a:xfrm>
        </p:spPr>
        <p:txBody>
          <a:bodyPr>
            <a:normAutofit/>
          </a:bodyPr>
          <a:lstStyle/>
          <a:p>
            <a:pPr algn="r"/>
            <a:r>
              <a:rPr lang="nl-NL" sz="3500" b="1"/>
              <a:t>Vegetatief</a:t>
            </a:r>
            <a:r>
              <a:rPr lang="nl-NL" sz="3500"/>
              <a:t> zenuwstelsel</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4999330" y="804333"/>
            <a:ext cx="6257721" cy="5249334"/>
          </a:xfrm>
        </p:spPr>
        <p:txBody>
          <a:bodyPr anchor="ctr">
            <a:normAutofit/>
          </a:bodyPr>
          <a:lstStyle/>
          <a:p>
            <a:pPr marL="0" indent="0">
              <a:buNone/>
            </a:pPr>
            <a:r>
              <a:rPr lang="nl-NL" sz="2000"/>
              <a:t>Onderverdelen in 2 </a:t>
            </a:r>
            <a:r>
              <a:rPr lang="nl-NL" sz="2000" b="1"/>
              <a:t>tegengestelde</a:t>
            </a:r>
            <a:r>
              <a:rPr lang="nl-NL" sz="2000"/>
              <a:t> werkingen:</a:t>
            </a:r>
          </a:p>
          <a:p>
            <a:pPr>
              <a:buFont typeface="Arial" panose="020B0604020202020204" pitchFamily="34" charset="0"/>
              <a:buChar char="•"/>
            </a:pPr>
            <a:r>
              <a:rPr lang="nl-NL" sz="2000"/>
              <a:t> Sympathische werking</a:t>
            </a:r>
          </a:p>
          <a:p>
            <a:pPr>
              <a:buFont typeface="Arial" panose="020B0604020202020204" pitchFamily="34" charset="0"/>
              <a:buChar char="•"/>
            </a:pPr>
            <a:r>
              <a:rPr lang="nl-NL" sz="2000"/>
              <a:t> Parasympatische werking (tegengestelde werking van elkaar: antagonisme).</a:t>
            </a:r>
          </a:p>
          <a:p>
            <a:pPr marL="0" indent="0">
              <a:buNone/>
            </a:pPr>
            <a:r>
              <a:rPr lang="nl-NL" sz="2000" b="1"/>
              <a:t>Sympathisch (gaspedaal!):</a:t>
            </a:r>
            <a:r>
              <a:rPr lang="nl-NL" sz="2000"/>
              <a:t> versnelling hartslag en ademhaling, door verhoging glucosegehalte -&gt; energie. Activiteit spijsvertering daalt, pupillen oog wijder, doorbloeding huid minder.</a:t>
            </a:r>
          </a:p>
          <a:p>
            <a:pPr marL="0" indent="0">
              <a:buNone/>
            </a:pPr>
            <a:r>
              <a:rPr lang="nl-NL" sz="2000" b="1" err="1"/>
              <a:t>Parasympathisch</a:t>
            </a:r>
            <a:r>
              <a:rPr lang="nl-NL" sz="2000" b="1"/>
              <a:t> (acculader, lichaam in rust):</a:t>
            </a:r>
            <a:r>
              <a:rPr lang="nl-NL" sz="2000"/>
              <a:t> daling hartslag en ademhaling, verlaging glucosegehalte. Activiteit spijsvertering omhoog, pupillen vernauwd, doorbloeding huid neemt toe. </a:t>
            </a:r>
            <a:endParaRPr lang="nl-NL" sz="2000" b="1"/>
          </a:p>
        </p:txBody>
      </p:sp>
    </p:spTree>
    <p:extLst>
      <p:ext uri="{BB962C8B-B14F-4D97-AF65-F5344CB8AC3E}">
        <p14:creationId xmlns:p14="http://schemas.microsoft.com/office/powerpoint/2010/main" val="2891767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964788" y="804333"/>
            <a:ext cx="3391900" cy="5249334"/>
          </a:xfrm>
        </p:spPr>
        <p:txBody>
          <a:bodyPr>
            <a:normAutofit/>
          </a:bodyPr>
          <a:lstStyle/>
          <a:p>
            <a:pPr algn="r"/>
            <a:r>
              <a:rPr lang="nl-NL">
                <a:solidFill>
                  <a:srgbClr val="FFFFFF"/>
                </a:solidFill>
              </a:rPr>
              <a:t>Trauma capitis</a:t>
            </a:r>
          </a:p>
        </p:txBody>
      </p:sp>
      <p:sp>
        <p:nvSpPr>
          <p:cNvPr id="3" name="Tijdelijke aanduiding voor inhoud 2"/>
          <p:cNvSpPr>
            <a:spLocks noGrp="1"/>
          </p:cNvSpPr>
          <p:nvPr>
            <p:ph idx="1"/>
          </p:nvPr>
        </p:nvSpPr>
        <p:spPr>
          <a:xfrm>
            <a:off x="4951048" y="804333"/>
            <a:ext cx="6306003" cy="5249334"/>
          </a:xfrm>
        </p:spPr>
        <p:txBody>
          <a:bodyPr anchor="ctr">
            <a:normAutofit/>
          </a:bodyPr>
          <a:lstStyle/>
          <a:p>
            <a:pPr marL="0" indent="0">
              <a:buNone/>
            </a:pPr>
            <a:r>
              <a:rPr lang="nl-NL" i="1" dirty="0"/>
              <a:t>‘Alle verwondingen en letsels aan het hoofd, schedel en hersenen’</a:t>
            </a:r>
          </a:p>
          <a:p>
            <a:pPr marL="0" indent="0">
              <a:buNone/>
            </a:pPr>
            <a:r>
              <a:rPr lang="nl-NL" b="1" dirty="0"/>
              <a:t>Schedelletsels:</a:t>
            </a:r>
          </a:p>
          <a:p>
            <a:pPr>
              <a:buFont typeface="Wingdings" panose="05000000000000000000" pitchFamily="2" charset="2"/>
              <a:buChar char="q"/>
            </a:pPr>
            <a:r>
              <a:rPr lang="nl-NL" dirty="0"/>
              <a:t> </a:t>
            </a:r>
            <a:r>
              <a:rPr lang="nl-NL" dirty="0" err="1"/>
              <a:t>Schedelbarst</a:t>
            </a:r>
            <a:endParaRPr lang="nl-NL" dirty="0"/>
          </a:p>
          <a:p>
            <a:pPr>
              <a:buFont typeface="Wingdings" panose="05000000000000000000" pitchFamily="2" charset="2"/>
              <a:buChar char="q"/>
            </a:pPr>
            <a:r>
              <a:rPr lang="nl-NL" dirty="0"/>
              <a:t> Schedelbasisfractuur</a:t>
            </a:r>
          </a:p>
          <a:p>
            <a:pPr>
              <a:buFont typeface="Wingdings" panose="05000000000000000000" pitchFamily="2" charset="2"/>
              <a:buChar char="q"/>
            </a:pPr>
            <a:r>
              <a:rPr lang="nl-NL" dirty="0"/>
              <a:t> Impressiefractuur</a:t>
            </a:r>
          </a:p>
        </p:txBody>
      </p:sp>
    </p:spTree>
    <p:extLst>
      <p:ext uri="{BB962C8B-B14F-4D97-AF65-F5344CB8AC3E}">
        <p14:creationId xmlns:p14="http://schemas.microsoft.com/office/powerpoint/2010/main" val="1047870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82152BF-7483-4DE2-848E-1AB257B66371}"/>
              </a:ext>
            </a:extLst>
          </p:cNvPr>
          <p:cNvSpPr>
            <a:spLocks noGrp="1"/>
          </p:cNvSpPr>
          <p:nvPr>
            <p:ph type="title"/>
          </p:nvPr>
        </p:nvSpPr>
        <p:spPr>
          <a:xfrm>
            <a:off x="964788" y="804333"/>
            <a:ext cx="3391900" cy="5249334"/>
          </a:xfrm>
        </p:spPr>
        <p:txBody>
          <a:bodyPr>
            <a:normAutofit/>
          </a:bodyPr>
          <a:lstStyle/>
          <a:p>
            <a:pPr algn="r"/>
            <a:r>
              <a:rPr lang="nl-NL" sz="3500">
                <a:solidFill>
                  <a:srgbClr val="FFFFFF"/>
                </a:solidFill>
              </a:rPr>
              <a:t>Hersenletsel</a:t>
            </a:r>
          </a:p>
        </p:txBody>
      </p:sp>
      <p:sp>
        <p:nvSpPr>
          <p:cNvPr id="3" name="Tijdelijke aanduiding voor inhoud 2">
            <a:extLst>
              <a:ext uri="{FF2B5EF4-FFF2-40B4-BE49-F238E27FC236}">
                <a16:creationId xmlns:a16="http://schemas.microsoft.com/office/drawing/2014/main" id="{4D5921C6-3104-4AFA-89C3-67AF65BCDC8A}"/>
              </a:ext>
            </a:extLst>
          </p:cNvPr>
          <p:cNvSpPr>
            <a:spLocks noGrp="1"/>
          </p:cNvSpPr>
          <p:nvPr>
            <p:ph idx="1"/>
          </p:nvPr>
        </p:nvSpPr>
        <p:spPr>
          <a:xfrm>
            <a:off x="4951048" y="804333"/>
            <a:ext cx="6306003" cy="5249334"/>
          </a:xfrm>
        </p:spPr>
        <p:txBody>
          <a:bodyPr anchor="ctr">
            <a:normAutofit/>
          </a:bodyPr>
          <a:lstStyle/>
          <a:p>
            <a:pPr>
              <a:buFont typeface="Wingdings" panose="05000000000000000000" pitchFamily="2" charset="2"/>
              <a:buChar char="q"/>
            </a:pPr>
            <a:r>
              <a:rPr lang="nl-NL" dirty="0"/>
              <a:t> </a:t>
            </a:r>
            <a:r>
              <a:rPr lang="nl-NL" b="1" dirty="0"/>
              <a:t>Hersenschudding</a:t>
            </a:r>
            <a:r>
              <a:rPr lang="nl-NL" dirty="0"/>
              <a:t> (commotio cerebri): lichtste vorm van hersenletsel.</a:t>
            </a:r>
          </a:p>
          <a:p>
            <a:pPr>
              <a:buFont typeface="Wingdings" panose="05000000000000000000" pitchFamily="2" charset="2"/>
              <a:buChar char="q"/>
            </a:pPr>
            <a:r>
              <a:rPr lang="nl-NL" dirty="0"/>
              <a:t> </a:t>
            </a:r>
            <a:r>
              <a:rPr lang="nl-NL" b="1" dirty="0"/>
              <a:t>Hersenkneuzing</a:t>
            </a:r>
            <a:r>
              <a:rPr lang="nl-NL" dirty="0"/>
              <a:t> (contusio cerebri): bewustzijnsverlies is van langer duur en dieper is dan bij een hersenschudding.</a:t>
            </a:r>
          </a:p>
          <a:p>
            <a:pPr marL="0" indent="0">
              <a:buNone/>
            </a:pPr>
            <a:r>
              <a:rPr lang="nl-NL" i="1" dirty="0"/>
              <a:t>Lichte vorm: redelijk snel herstel</a:t>
            </a:r>
          </a:p>
          <a:p>
            <a:pPr marL="0" indent="0">
              <a:buNone/>
            </a:pPr>
            <a:r>
              <a:rPr lang="nl-NL" i="1" dirty="0"/>
              <a:t>Ernstige vorm: coma, maar herstel met neurologische restverschijnselen </a:t>
            </a:r>
          </a:p>
          <a:p>
            <a:pPr marL="0" indent="0">
              <a:buNone/>
            </a:pPr>
            <a:r>
              <a:rPr lang="nl-NL" i="1" dirty="0"/>
              <a:t>Zeer ernstige vorm: blijven comateus, met overlijden tot gevolg</a:t>
            </a:r>
          </a:p>
        </p:txBody>
      </p:sp>
    </p:spTree>
    <p:extLst>
      <p:ext uri="{BB962C8B-B14F-4D97-AF65-F5344CB8AC3E}">
        <p14:creationId xmlns:p14="http://schemas.microsoft.com/office/powerpoint/2010/main" val="3815312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75B2942-5EB8-4DDF-B28F-FBB3CFBD1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129872" y="643467"/>
            <a:ext cx="3473009" cy="5571066"/>
          </a:xfrm>
        </p:spPr>
        <p:txBody>
          <a:bodyPr>
            <a:normAutofit/>
          </a:bodyPr>
          <a:lstStyle/>
          <a:p>
            <a:r>
              <a:rPr lang="nl-NL" sz="4600" b="1"/>
              <a:t>Planning</a:t>
            </a:r>
            <a:r>
              <a:rPr lang="nl-NL" sz="4600"/>
              <a:t> vandaag</a:t>
            </a:r>
          </a:p>
        </p:txBody>
      </p:sp>
      <p:cxnSp>
        <p:nvCxnSpPr>
          <p:cNvPr id="11" name="Straight Connector 10">
            <a:extLst>
              <a:ext uri="{FF2B5EF4-FFF2-40B4-BE49-F238E27FC236}">
                <a16:creationId xmlns:a16="http://schemas.microsoft.com/office/drawing/2014/main" id="{35E2CABE-723A-4CF7-9B8E-761BD34EBB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853463" y="2514600"/>
            <a:ext cx="0" cy="1828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5" name="Tijdelijke aanduiding voor inhoud 2">
            <a:extLst>
              <a:ext uri="{FF2B5EF4-FFF2-40B4-BE49-F238E27FC236}">
                <a16:creationId xmlns:a16="http://schemas.microsoft.com/office/drawing/2014/main" id="{637C34D8-09F2-484E-8740-0E107C282E1F}"/>
              </a:ext>
            </a:extLst>
          </p:cNvPr>
          <p:cNvGraphicFramePr>
            <a:graphicFrameLocks noGrp="1"/>
          </p:cNvGraphicFramePr>
          <p:nvPr>
            <p:ph idx="1"/>
            <p:extLst>
              <p:ext uri="{D42A27DB-BD31-4B8C-83A1-F6EECF244321}">
                <p14:modId xmlns:p14="http://schemas.microsoft.com/office/powerpoint/2010/main" val="1826150648"/>
              </p:ext>
            </p:extLst>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6854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43468" y="643467"/>
            <a:ext cx="3415612" cy="5571066"/>
          </a:xfrm>
        </p:spPr>
        <p:txBody>
          <a:bodyPr>
            <a:normAutofit/>
          </a:bodyPr>
          <a:lstStyle/>
          <a:p>
            <a:pPr algn="ctr"/>
            <a:r>
              <a:rPr lang="nl-NL" sz="2800" dirty="0">
                <a:solidFill>
                  <a:srgbClr val="FFFFFF"/>
                </a:solidFill>
              </a:rPr>
              <a:t>Kt1 (kennisexamen)</a:t>
            </a:r>
          </a:p>
        </p:txBody>
      </p:sp>
      <p:graphicFrame>
        <p:nvGraphicFramePr>
          <p:cNvPr id="5" name="Tijdelijke aanduiding voor inhoud 2">
            <a:extLst>
              <a:ext uri="{FF2B5EF4-FFF2-40B4-BE49-F238E27FC236}">
                <a16:creationId xmlns:a16="http://schemas.microsoft.com/office/drawing/2014/main" id="{D66972CE-EDEF-4F08-A18B-06E8EC44D6D8}"/>
              </a:ext>
            </a:extLst>
          </p:cNvPr>
          <p:cNvGraphicFramePr>
            <a:graphicFrameLocks noGrp="1"/>
          </p:cNvGraphicFramePr>
          <p:nvPr>
            <p:ph idx="1"/>
            <p:extLst>
              <p:ext uri="{D42A27DB-BD31-4B8C-83A1-F6EECF244321}">
                <p14:modId xmlns:p14="http://schemas.microsoft.com/office/powerpoint/2010/main" val="365446831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934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BFFEF50-F62B-4A59-B82B-698063A053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024129" y="585216"/>
            <a:ext cx="3779085" cy="1499616"/>
          </a:xfrm>
        </p:spPr>
        <p:txBody>
          <a:bodyPr>
            <a:normAutofit/>
          </a:bodyPr>
          <a:lstStyle/>
          <a:p>
            <a:r>
              <a:rPr lang="nl-NL" sz="3900">
                <a:solidFill>
                  <a:srgbClr val="FFFFFF"/>
                </a:solidFill>
              </a:rPr>
              <a:t>zenuwstelsel</a:t>
            </a:r>
          </a:p>
        </p:txBody>
      </p:sp>
      <p:cxnSp>
        <p:nvCxnSpPr>
          <p:cNvPr id="12" name="Straight Connector 11">
            <a:extLst>
              <a:ext uri="{FF2B5EF4-FFF2-40B4-BE49-F238E27FC236}">
                <a16:creationId xmlns:a16="http://schemas.microsoft.com/office/drawing/2014/main" id="{292DDE2F-7DF3-4271-BED6-7504CAD2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1024129" y="2286000"/>
            <a:ext cx="3791711" cy="3931920"/>
          </a:xfrm>
        </p:spPr>
        <p:txBody>
          <a:bodyPr>
            <a:normAutofit/>
          </a:bodyPr>
          <a:lstStyle/>
          <a:p>
            <a:pPr marL="0" indent="0">
              <a:buNone/>
            </a:pPr>
            <a:r>
              <a:rPr lang="nl-NL" sz="1400">
                <a:solidFill>
                  <a:srgbClr val="FFFFFF"/>
                </a:solidFill>
              </a:rPr>
              <a:t>Ons zenuwstelsel kunnen we indelen in 2 delen, namelijk:</a:t>
            </a:r>
          </a:p>
          <a:p>
            <a:pPr>
              <a:buFont typeface="Arial" panose="020B0604020202020204" pitchFamily="34" charset="0"/>
              <a:buChar char="•"/>
            </a:pPr>
            <a:r>
              <a:rPr lang="nl-NL" sz="1400">
                <a:solidFill>
                  <a:srgbClr val="FFFFFF"/>
                </a:solidFill>
              </a:rPr>
              <a:t> </a:t>
            </a:r>
            <a:r>
              <a:rPr lang="nl-NL" sz="1400" b="1">
                <a:solidFill>
                  <a:srgbClr val="FFFFFF"/>
                </a:solidFill>
              </a:rPr>
              <a:t>Anatomische indeling </a:t>
            </a:r>
            <a:r>
              <a:rPr lang="nl-NL" sz="1400">
                <a:solidFill>
                  <a:srgbClr val="FFFFFF"/>
                </a:solidFill>
              </a:rPr>
              <a:t>(bouw en ligging)</a:t>
            </a:r>
          </a:p>
          <a:p>
            <a:pPr>
              <a:buFont typeface="Arial" panose="020B0604020202020204" pitchFamily="34" charset="0"/>
              <a:buChar char="•"/>
            </a:pPr>
            <a:r>
              <a:rPr lang="nl-NL" sz="1400">
                <a:solidFill>
                  <a:srgbClr val="FFFFFF"/>
                </a:solidFill>
              </a:rPr>
              <a:t> </a:t>
            </a:r>
            <a:r>
              <a:rPr lang="nl-NL" sz="1400" b="1">
                <a:solidFill>
                  <a:srgbClr val="FFFFFF"/>
                </a:solidFill>
              </a:rPr>
              <a:t>Functionele indeling </a:t>
            </a:r>
            <a:r>
              <a:rPr lang="nl-NL" sz="1400">
                <a:solidFill>
                  <a:srgbClr val="FFFFFF"/>
                </a:solidFill>
              </a:rPr>
              <a:t>(de werking) </a:t>
            </a:r>
          </a:p>
          <a:p>
            <a:pPr>
              <a:buFont typeface="Arial" panose="020B0604020202020204" pitchFamily="34" charset="0"/>
              <a:buChar char="•"/>
            </a:pPr>
            <a:endParaRPr lang="nl-NL" sz="1400">
              <a:solidFill>
                <a:srgbClr val="FFFFFF"/>
              </a:solidFill>
            </a:endParaRPr>
          </a:p>
          <a:p>
            <a:pPr marL="0" indent="0">
              <a:buNone/>
            </a:pPr>
            <a:r>
              <a:rPr lang="nl-NL" sz="1400" b="1" i="1">
                <a:solidFill>
                  <a:srgbClr val="FFFFFF"/>
                </a:solidFill>
              </a:rPr>
              <a:t>Anatomische indeling:</a:t>
            </a:r>
          </a:p>
          <a:p>
            <a:pPr>
              <a:buFont typeface="Arial" panose="020B0604020202020204" pitchFamily="34" charset="0"/>
              <a:buChar char="•"/>
            </a:pPr>
            <a:r>
              <a:rPr lang="nl-NL" sz="1400">
                <a:solidFill>
                  <a:srgbClr val="FFFFFF"/>
                </a:solidFill>
              </a:rPr>
              <a:t> Centrale zenuwstelsel</a:t>
            </a:r>
          </a:p>
          <a:p>
            <a:pPr>
              <a:buFont typeface="Arial" panose="020B0604020202020204" pitchFamily="34" charset="0"/>
              <a:buChar char="•"/>
            </a:pPr>
            <a:r>
              <a:rPr lang="nl-NL" sz="1400">
                <a:solidFill>
                  <a:srgbClr val="FFFFFF"/>
                </a:solidFill>
              </a:rPr>
              <a:t> Perifere zenuwstelsel</a:t>
            </a:r>
          </a:p>
          <a:p>
            <a:pPr marL="0" indent="0">
              <a:buNone/>
            </a:pPr>
            <a:r>
              <a:rPr lang="nl-NL" sz="1400" b="1" i="1">
                <a:solidFill>
                  <a:srgbClr val="FFFFFF"/>
                </a:solidFill>
              </a:rPr>
              <a:t>Functionele indeling:</a:t>
            </a:r>
          </a:p>
          <a:p>
            <a:pPr>
              <a:buFont typeface="Arial" panose="020B0604020202020204" pitchFamily="34" charset="0"/>
              <a:buChar char="•"/>
            </a:pPr>
            <a:r>
              <a:rPr lang="nl-NL" sz="1400">
                <a:solidFill>
                  <a:srgbClr val="FFFFFF"/>
                </a:solidFill>
              </a:rPr>
              <a:t> Animaal zenuwstelsel</a:t>
            </a:r>
          </a:p>
          <a:p>
            <a:pPr>
              <a:buFont typeface="Arial" panose="020B0604020202020204" pitchFamily="34" charset="0"/>
              <a:buChar char="•"/>
            </a:pPr>
            <a:r>
              <a:rPr lang="nl-NL" sz="1400">
                <a:solidFill>
                  <a:srgbClr val="FFFFFF"/>
                </a:solidFill>
              </a:rPr>
              <a:t> Vegetatief zenuwstelsel</a:t>
            </a:r>
          </a:p>
          <a:p>
            <a:pPr marL="0" indent="0">
              <a:buNone/>
            </a:pPr>
            <a:endParaRPr lang="nl-NL" sz="1400">
              <a:solidFill>
                <a:srgbClr val="FFFFFF"/>
              </a:solidFill>
            </a:endParaRPr>
          </a:p>
        </p:txBody>
      </p:sp>
      <p:pic>
        <p:nvPicPr>
          <p:cNvPr id="5" name="Afbeelding 4"/>
          <p:cNvPicPr>
            <a:picLocks noChangeAspect="1"/>
          </p:cNvPicPr>
          <p:nvPr/>
        </p:nvPicPr>
        <p:blipFill>
          <a:blip r:embed="rId2"/>
          <a:stretch>
            <a:fillRect/>
          </a:stretch>
        </p:blipFill>
        <p:spPr>
          <a:xfrm>
            <a:off x="6976301" y="640080"/>
            <a:ext cx="3695319" cy="5577840"/>
          </a:xfrm>
          <a:prstGeom prst="rect">
            <a:avLst/>
          </a:prstGeom>
        </p:spPr>
      </p:pic>
    </p:spTree>
    <p:extLst>
      <p:ext uri="{BB962C8B-B14F-4D97-AF65-F5344CB8AC3E}">
        <p14:creationId xmlns:p14="http://schemas.microsoft.com/office/powerpoint/2010/main" val="3245895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BEBE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524256" y="4767072"/>
            <a:ext cx="6594189" cy="1625210"/>
          </a:xfrm>
        </p:spPr>
        <p:txBody>
          <a:bodyPr>
            <a:normAutofit/>
          </a:bodyPr>
          <a:lstStyle/>
          <a:p>
            <a:pPr algn="r"/>
            <a:r>
              <a:rPr lang="nl-NL">
                <a:solidFill>
                  <a:srgbClr val="FFFFFF"/>
                </a:solidFill>
              </a:rPr>
              <a:t>Centraal zenuwstelsel</a:t>
            </a:r>
          </a:p>
        </p:txBody>
      </p:sp>
      <p:pic>
        <p:nvPicPr>
          <p:cNvPr id="4" name="Afbeelding 3"/>
          <p:cNvPicPr>
            <a:picLocks noChangeAspect="1"/>
          </p:cNvPicPr>
          <p:nvPr/>
        </p:nvPicPr>
        <p:blipFill rotWithShape="1">
          <a:blip r:embed="rId2"/>
          <a:srcRect t="471" r="1" b="26332"/>
          <a:stretch/>
        </p:blipFill>
        <p:spPr>
          <a:xfrm>
            <a:off x="327547" y="321733"/>
            <a:ext cx="7058306" cy="4107392"/>
          </a:xfrm>
          <a:prstGeom prst="rect">
            <a:avLst/>
          </a:prstGeom>
        </p:spPr>
      </p:pic>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p:cNvSpPr>
            <a:spLocks noGrp="1"/>
          </p:cNvSpPr>
          <p:nvPr>
            <p:ph idx="1"/>
          </p:nvPr>
        </p:nvSpPr>
        <p:spPr>
          <a:xfrm>
            <a:off x="8029319" y="917725"/>
            <a:ext cx="3424739" cy="4852362"/>
          </a:xfrm>
        </p:spPr>
        <p:txBody>
          <a:bodyPr anchor="ctr">
            <a:normAutofit/>
          </a:bodyPr>
          <a:lstStyle/>
          <a:p>
            <a:pPr marL="0" indent="0">
              <a:buNone/>
            </a:pPr>
            <a:r>
              <a:rPr lang="nl-NL" sz="2000">
                <a:solidFill>
                  <a:srgbClr val="FFFFFF"/>
                </a:solidFill>
              </a:rPr>
              <a:t>Bestaat uit:</a:t>
            </a:r>
          </a:p>
          <a:p>
            <a:pPr marL="0" indent="0">
              <a:buNone/>
            </a:pPr>
            <a:r>
              <a:rPr lang="nl-NL" sz="2000" b="1">
                <a:solidFill>
                  <a:srgbClr val="FFFFFF"/>
                </a:solidFill>
              </a:rPr>
              <a:t>Hersenen</a:t>
            </a:r>
          </a:p>
          <a:p>
            <a:pPr>
              <a:buFont typeface="Arial" panose="020B0604020202020204" pitchFamily="34" charset="0"/>
              <a:buChar char="•"/>
            </a:pPr>
            <a:r>
              <a:rPr lang="nl-NL" sz="2000">
                <a:solidFill>
                  <a:srgbClr val="FFFFFF"/>
                </a:solidFill>
              </a:rPr>
              <a:t> Grote hersenen (cerebrum)</a:t>
            </a:r>
          </a:p>
          <a:p>
            <a:pPr>
              <a:buFont typeface="Arial" panose="020B0604020202020204" pitchFamily="34" charset="0"/>
              <a:buChar char="•"/>
            </a:pPr>
            <a:r>
              <a:rPr lang="nl-NL" sz="2000">
                <a:solidFill>
                  <a:srgbClr val="FFFFFF"/>
                </a:solidFill>
              </a:rPr>
              <a:t> Tussenhersenen</a:t>
            </a:r>
          </a:p>
          <a:p>
            <a:pPr>
              <a:buFont typeface="Arial" panose="020B0604020202020204" pitchFamily="34" charset="0"/>
              <a:buChar char="•"/>
            </a:pPr>
            <a:r>
              <a:rPr lang="nl-NL" sz="2000">
                <a:solidFill>
                  <a:srgbClr val="FFFFFF"/>
                </a:solidFill>
              </a:rPr>
              <a:t> Hersenstam</a:t>
            </a:r>
          </a:p>
          <a:p>
            <a:pPr>
              <a:buFont typeface="Arial" panose="020B0604020202020204" pitchFamily="34" charset="0"/>
              <a:buChar char="•"/>
            </a:pPr>
            <a:r>
              <a:rPr lang="nl-NL" sz="2000">
                <a:solidFill>
                  <a:srgbClr val="FFFFFF"/>
                </a:solidFill>
              </a:rPr>
              <a:t> Kleine hersenen (cerebellum)</a:t>
            </a:r>
          </a:p>
          <a:p>
            <a:pPr marL="0" indent="0">
              <a:buNone/>
            </a:pPr>
            <a:r>
              <a:rPr lang="nl-NL" sz="2000" b="1">
                <a:solidFill>
                  <a:srgbClr val="FFFFFF"/>
                </a:solidFill>
              </a:rPr>
              <a:t>Ruggenmerg: </a:t>
            </a:r>
            <a:r>
              <a:rPr lang="nl-NL" sz="2000">
                <a:solidFill>
                  <a:srgbClr val="FFFFFF"/>
                </a:solidFill>
              </a:rPr>
              <a:t>bundel van zenuwbanen die vanuit de hersenen door de wervelkolom naar de rest van het lichaam loopt.</a:t>
            </a:r>
            <a:endParaRPr lang="nl-NL" sz="2000" b="1">
              <a:solidFill>
                <a:srgbClr val="FFFFFF"/>
              </a:solidFill>
            </a:endParaRPr>
          </a:p>
        </p:txBody>
      </p:sp>
    </p:spTree>
    <p:extLst>
      <p:ext uri="{BB962C8B-B14F-4D97-AF65-F5344CB8AC3E}">
        <p14:creationId xmlns:p14="http://schemas.microsoft.com/office/powerpoint/2010/main" val="319355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1024128" y="585216"/>
            <a:ext cx="9720072" cy="1499616"/>
          </a:xfrm>
        </p:spPr>
        <p:txBody>
          <a:bodyPr>
            <a:normAutofit/>
          </a:bodyPr>
          <a:lstStyle/>
          <a:p>
            <a:r>
              <a:rPr lang="nl-NL" dirty="0"/>
              <a:t>Bescherming CZS</a:t>
            </a:r>
          </a:p>
        </p:txBody>
      </p:sp>
      <p:graphicFrame>
        <p:nvGraphicFramePr>
          <p:cNvPr id="5" name="Tijdelijke aanduiding voor inhoud 2">
            <a:extLst>
              <a:ext uri="{FF2B5EF4-FFF2-40B4-BE49-F238E27FC236}">
                <a16:creationId xmlns:a16="http://schemas.microsoft.com/office/drawing/2014/main" id="{B2AFC506-A808-40F7-B7DF-EC12D3D9BF08}"/>
              </a:ext>
            </a:extLst>
          </p:cNvPr>
          <p:cNvGraphicFramePr>
            <a:graphicFrameLocks noGrp="1"/>
          </p:cNvGraphicFramePr>
          <p:nvPr>
            <p:ph idx="1"/>
            <p:extLst>
              <p:ext uri="{D42A27DB-BD31-4B8C-83A1-F6EECF244321}">
                <p14:modId xmlns:p14="http://schemas.microsoft.com/office/powerpoint/2010/main" val="1070193365"/>
              </p:ext>
            </p:extLst>
          </p:nvPr>
        </p:nvGraphicFramePr>
        <p:xfrm>
          <a:off x="-229470" y="1102287"/>
          <a:ext cx="12236414" cy="54073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2151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FD4DB23-D715-436B-AF48-2462EB568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5998"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024128" y="459317"/>
            <a:ext cx="4389120" cy="1749552"/>
          </a:xfrm>
        </p:spPr>
        <p:txBody>
          <a:bodyPr>
            <a:normAutofit/>
          </a:bodyPr>
          <a:lstStyle/>
          <a:p>
            <a:r>
              <a:rPr lang="nl-NL" sz="4400"/>
              <a:t>Taak </a:t>
            </a:r>
            <a:r>
              <a:rPr lang="nl-NL" sz="4400" b="1"/>
              <a:t>cZS</a:t>
            </a:r>
          </a:p>
        </p:txBody>
      </p:sp>
      <p:cxnSp>
        <p:nvCxnSpPr>
          <p:cNvPr id="11" name="Straight Connector 10">
            <a:extLst>
              <a:ext uri="{FF2B5EF4-FFF2-40B4-BE49-F238E27FC236}">
                <a16:creationId xmlns:a16="http://schemas.microsoft.com/office/drawing/2014/main" id="{21CD82D9-7F92-43A7-A291-8AFA69FBEC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1024129" y="2286000"/>
            <a:ext cx="4389120" cy="3931920"/>
          </a:xfrm>
        </p:spPr>
        <p:txBody>
          <a:bodyPr>
            <a:normAutofit/>
          </a:bodyPr>
          <a:lstStyle/>
          <a:p>
            <a:pPr marL="0" indent="0">
              <a:buNone/>
            </a:pPr>
            <a:r>
              <a:rPr lang="nl-NL" sz="1700"/>
              <a:t>Het centrale zenuwstelsel is het controlecentrum van het zenuwstelsel en heeft grofweg 3 functies:</a:t>
            </a:r>
          </a:p>
          <a:p>
            <a:pPr marL="457200" indent="-457200">
              <a:buFont typeface="+mj-lt"/>
              <a:buAutoNum type="arabicPeriod"/>
            </a:pPr>
            <a:r>
              <a:rPr lang="nl-NL" sz="1700"/>
              <a:t>Ontvangen van informatie van zintuigen over onze omgeving en over ons eigen lichaam: </a:t>
            </a:r>
            <a:r>
              <a:rPr lang="nl-NL" sz="1700" b="1"/>
              <a:t>sensorische informatie</a:t>
            </a:r>
            <a:endParaRPr lang="nl-NL" sz="1700"/>
          </a:p>
          <a:p>
            <a:pPr marL="457200" indent="-457200">
              <a:buFont typeface="+mj-lt"/>
              <a:buAutoNum type="arabicPeriod"/>
            </a:pPr>
            <a:r>
              <a:rPr lang="nl-NL" sz="1700"/>
              <a:t>Informatie verwerken en verbinden met andere informatie (dingen die bijvoorbeeld al in ons geheugen zijn opgeslagen)</a:t>
            </a:r>
          </a:p>
          <a:p>
            <a:pPr marL="457200" indent="-457200">
              <a:buFont typeface="+mj-lt"/>
              <a:buAutoNum type="arabicPeriod"/>
            </a:pPr>
            <a:r>
              <a:rPr lang="nl-NL" sz="1700"/>
              <a:t>De verwerkte informatie wordt gebruikt om spieren en organen aan te sturen.</a:t>
            </a:r>
          </a:p>
        </p:txBody>
      </p:sp>
      <p:pic>
        <p:nvPicPr>
          <p:cNvPr id="4" name="Afbeelding 3"/>
          <p:cNvPicPr>
            <a:picLocks noChangeAspect="1"/>
          </p:cNvPicPr>
          <p:nvPr/>
        </p:nvPicPr>
        <p:blipFill>
          <a:blip r:embed="rId2"/>
          <a:stretch>
            <a:fillRect/>
          </a:stretch>
        </p:blipFill>
        <p:spPr>
          <a:xfrm>
            <a:off x="7056116" y="979150"/>
            <a:ext cx="4175762" cy="4902791"/>
          </a:xfrm>
          <a:prstGeom prst="rect">
            <a:avLst/>
          </a:prstGeom>
        </p:spPr>
      </p:pic>
    </p:spTree>
    <p:extLst>
      <p:ext uri="{BB962C8B-B14F-4D97-AF65-F5344CB8AC3E}">
        <p14:creationId xmlns:p14="http://schemas.microsoft.com/office/powerpoint/2010/main" val="1446634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AC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524256" y="4767072"/>
            <a:ext cx="6594189" cy="1625210"/>
          </a:xfrm>
        </p:spPr>
        <p:txBody>
          <a:bodyPr>
            <a:normAutofit/>
          </a:bodyPr>
          <a:lstStyle/>
          <a:p>
            <a:pPr algn="r"/>
            <a:r>
              <a:rPr lang="nl-NL">
                <a:solidFill>
                  <a:srgbClr val="FFFFFF"/>
                </a:solidFill>
              </a:rPr>
              <a:t>Perifeer zenuwstelsel</a:t>
            </a:r>
          </a:p>
        </p:txBody>
      </p:sp>
      <p:pic>
        <p:nvPicPr>
          <p:cNvPr id="4" name="Afbeelding 3"/>
          <p:cNvPicPr>
            <a:picLocks noChangeAspect="1"/>
          </p:cNvPicPr>
          <p:nvPr/>
        </p:nvPicPr>
        <p:blipFill rotWithShape="1">
          <a:blip r:embed="rId3"/>
          <a:srcRect t="858" r="1" b="25945"/>
          <a:stretch/>
        </p:blipFill>
        <p:spPr>
          <a:xfrm>
            <a:off x="327547" y="321733"/>
            <a:ext cx="7058306" cy="4107392"/>
          </a:xfrm>
          <a:prstGeom prst="rect">
            <a:avLst/>
          </a:prstGeom>
        </p:spPr>
      </p:pic>
      <p:sp>
        <p:nvSpPr>
          <p:cNvPr id="18" name="Rectangle 17">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p:cNvSpPr>
            <a:spLocks noGrp="1"/>
          </p:cNvSpPr>
          <p:nvPr>
            <p:ph idx="1"/>
          </p:nvPr>
        </p:nvSpPr>
        <p:spPr>
          <a:xfrm>
            <a:off x="8029319" y="917725"/>
            <a:ext cx="3424739" cy="4852362"/>
          </a:xfrm>
        </p:spPr>
        <p:txBody>
          <a:bodyPr anchor="ctr">
            <a:normAutofit/>
          </a:bodyPr>
          <a:lstStyle/>
          <a:p>
            <a:pPr>
              <a:buFont typeface="Arial" panose="020B0604020202020204" pitchFamily="34" charset="0"/>
              <a:buChar char="•"/>
            </a:pPr>
            <a:r>
              <a:rPr lang="nl-NL" sz="1900" b="1" dirty="0">
                <a:solidFill>
                  <a:srgbClr val="FFFFFF"/>
                </a:solidFill>
              </a:rPr>
              <a:t> 12 paar hersenzenuwen</a:t>
            </a:r>
          </a:p>
          <a:p>
            <a:pPr>
              <a:buFont typeface="Arial" panose="020B0604020202020204" pitchFamily="34" charset="0"/>
              <a:buChar char="•"/>
            </a:pPr>
            <a:r>
              <a:rPr lang="nl-NL" sz="1900" b="1" dirty="0">
                <a:solidFill>
                  <a:srgbClr val="FFFFFF"/>
                </a:solidFill>
              </a:rPr>
              <a:t> 31 paar ruggenmergzenuwen</a:t>
            </a:r>
          </a:p>
          <a:p>
            <a:pPr>
              <a:buFont typeface="Arial" panose="020B0604020202020204" pitchFamily="34" charset="0"/>
              <a:buChar char="•"/>
            </a:pPr>
            <a:r>
              <a:rPr lang="nl-NL" sz="1900" b="1" dirty="0">
                <a:solidFill>
                  <a:srgbClr val="FFFFFF"/>
                </a:solidFill>
              </a:rPr>
              <a:t> Sympathische grensstreng</a:t>
            </a:r>
          </a:p>
          <a:p>
            <a:pPr marL="0" indent="0">
              <a:buNone/>
            </a:pPr>
            <a:r>
              <a:rPr lang="nl-NL" sz="1900" b="1" dirty="0">
                <a:solidFill>
                  <a:srgbClr val="FFFFFF"/>
                </a:solidFill>
              </a:rPr>
              <a:t>Hersenzenuwen:</a:t>
            </a:r>
            <a:r>
              <a:rPr lang="nl-NL" sz="1900" dirty="0">
                <a:solidFill>
                  <a:srgbClr val="FFFFFF"/>
                </a:solidFill>
              </a:rPr>
              <a:t> ontspringen uit de hersenstam.</a:t>
            </a:r>
          </a:p>
          <a:p>
            <a:pPr marL="0" indent="0">
              <a:buNone/>
            </a:pPr>
            <a:r>
              <a:rPr lang="nl-NL" sz="1900" b="1" dirty="0">
                <a:solidFill>
                  <a:srgbClr val="FFFFFF"/>
                </a:solidFill>
              </a:rPr>
              <a:t>Ruggenmergzenuwen (</a:t>
            </a:r>
            <a:r>
              <a:rPr lang="nl-NL" sz="1900" b="1" dirty="0" err="1">
                <a:solidFill>
                  <a:srgbClr val="FFFFFF"/>
                </a:solidFill>
              </a:rPr>
              <a:t>nervi</a:t>
            </a:r>
            <a:r>
              <a:rPr lang="nl-NL" sz="1900" b="1" dirty="0">
                <a:solidFill>
                  <a:srgbClr val="FFFFFF"/>
                </a:solidFill>
              </a:rPr>
              <a:t> </a:t>
            </a:r>
            <a:r>
              <a:rPr lang="nl-NL" sz="1900" b="1" dirty="0" err="1">
                <a:solidFill>
                  <a:srgbClr val="FFFFFF"/>
                </a:solidFill>
              </a:rPr>
              <a:t>spinales</a:t>
            </a:r>
            <a:r>
              <a:rPr lang="nl-NL" sz="1900" b="1" dirty="0">
                <a:solidFill>
                  <a:srgbClr val="FFFFFF"/>
                </a:solidFill>
              </a:rPr>
              <a:t>):</a:t>
            </a:r>
            <a:r>
              <a:rPr lang="nl-NL" sz="1900" dirty="0">
                <a:solidFill>
                  <a:srgbClr val="FFFFFF"/>
                </a:solidFill>
              </a:rPr>
              <a:t> hier ontspringen gemengde zenuwen tot kleinste vertakkingen</a:t>
            </a:r>
          </a:p>
          <a:p>
            <a:pPr marL="0" indent="0">
              <a:buNone/>
            </a:pPr>
            <a:r>
              <a:rPr lang="nl-NL" sz="1900" b="1" dirty="0">
                <a:solidFill>
                  <a:srgbClr val="FFFFFF"/>
                </a:solidFill>
              </a:rPr>
              <a:t>Sympathische grensstreng: </a:t>
            </a:r>
            <a:r>
              <a:rPr lang="nl-NL" sz="1900" dirty="0">
                <a:solidFill>
                  <a:srgbClr val="FFFFFF"/>
                </a:solidFill>
              </a:rPr>
              <a:t>kralensnoer links en rechts langs de wervelkolom</a:t>
            </a:r>
          </a:p>
        </p:txBody>
      </p:sp>
    </p:spTree>
    <p:extLst>
      <p:ext uri="{BB962C8B-B14F-4D97-AF65-F5344CB8AC3E}">
        <p14:creationId xmlns:p14="http://schemas.microsoft.com/office/powerpoint/2010/main" val="1077146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43468" y="643467"/>
            <a:ext cx="3415612" cy="5571066"/>
          </a:xfrm>
        </p:spPr>
        <p:txBody>
          <a:bodyPr>
            <a:normAutofit/>
          </a:bodyPr>
          <a:lstStyle/>
          <a:p>
            <a:r>
              <a:rPr lang="nl-NL" sz="3500">
                <a:solidFill>
                  <a:srgbClr val="FFFFFF"/>
                </a:solidFill>
              </a:rPr>
              <a:t>Functie </a:t>
            </a:r>
            <a:r>
              <a:rPr lang="nl-NL" sz="3500" b="1">
                <a:solidFill>
                  <a:srgbClr val="FFFFFF"/>
                </a:solidFill>
              </a:rPr>
              <a:t>perifeer</a:t>
            </a:r>
            <a:r>
              <a:rPr lang="nl-NL" sz="3500">
                <a:solidFill>
                  <a:srgbClr val="FFFFFF"/>
                </a:solidFill>
              </a:rPr>
              <a:t> zenuwstelsel</a:t>
            </a:r>
          </a:p>
        </p:txBody>
      </p:sp>
      <p:graphicFrame>
        <p:nvGraphicFramePr>
          <p:cNvPr id="12" name="Tijdelijke aanduiding voor inhoud 2">
            <a:extLst>
              <a:ext uri="{FF2B5EF4-FFF2-40B4-BE49-F238E27FC236}">
                <a16:creationId xmlns:a16="http://schemas.microsoft.com/office/drawing/2014/main" id="{1635F922-EF8C-44F7-8E91-430E417CE64B}"/>
              </a:ext>
            </a:extLst>
          </p:cNvPr>
          <p:cNvGraphicFramePr>
            <a:graphicFrameLocks noGrp="1"/>
          </p:cNvGraphicFramePr>
          <p:nvPr>
            <p:ph idx="1"/>
            <p:extLst>
              <p:ext uri="{D42A27DB-BD31-4B8C-83A1-F6EECF244321}">
                <p14:modId xmlns:p14="http://schemas.microsoft.com/office/powerpoint/2010/main" val="2826998130"/>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90795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Rood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EE83C1F785C764F9A38FCBEC29DD7B3" ma:contentTypeVersion="10" ma:contentTypeDescription="Een nieuw document maken." ma:contentTypeScope="" ma:versionID="0fb06cb005f37fafc9543f4e2c773577">
  <xsd:schema xmlns:xsd="http://www.w3.org/2001/XMLSchema" xmlns:xs="http://www.w3.org/2001/XMLSchema" xmlns:p="http://schemas.microsoft.com/office/2006/metadata/properties" xmlns:ns3="fe7f3640-dee9-45f0-a89d-e6c05832ed7a" xmlns:ns4="9912d8de-1901-472a-966c-e2330e0360c6" targetNamespace="http://schemas.microsoft.com/office/2006/metadata/properties" ma:root="true" ma:fieldsID="94563ff4be7fab35ddba5810d93998b2" ns3:_="" ns4:_="">
    <xsd:import namespace="fe7f3640-dee9-45f0-a89d-e6c05832ed7a"/>
    <xsd:import namespace="9912d8de-1901-472a-966c-e2330e0360c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7f3640-dee9-45f0-a89d-e6c05832ed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12d8de-1901-472a-966c-e2330e0360c6"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SharingHintHash" ma:index="12"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DFCC03-186F-4A24-881F-B18B7AC02AFF}">
  <ds:schemaRefs>
    <ds:schemaRef ds:uri="http://schemas.microsoft.com/office/2006/metadata/properties"/>
    <ds:schemaRef ds:uri="http://schemas.openxmlformats.org/package/2006/metadata/core-properties"/>
    <ds:schemaRef ds:uri="http://purl.org/dc/terms/"/>
    <ds:schemaRef ds:uri="http://purl.org/dc/dcmitype/"/>
    <ds:schemaRef ds:uri="fe7f3640-dee9-45f0-a89d-e6c05832ed7a"/>
    <ds:schemaRef ds:uri="http://schemas.microsoft.com/office/2006/documentManagement/types"/>
    <ds:schemaRef ds:uri="http://www.w3.org/XML/1998/namespace"/>
    <ds:schemaRef ds:uri="http://purl.org/dc/elements/1.1/"/>
    <ds:schemaRef ds:uri="http://schemas.microsoft.com/office/infopath/2007/PartnerControls"/>
    <ds:schemaRef ds:uri="9912d8de-1901-472a-966c-e2330e0360c6"/>
  </ds:schemaRefs>
</ds:datastoreItem>
</file>

<file path=customXml/itemProps2.xml><?xml version="1.0" encoding="utf-8"?>
<ds:datastoreItem xmlns:ds="http://schemas.openxmlformats.org/officeDocument/2006/customXml" ds:itemID="{44094B4B-2845-4C99-84C4-365DAB9CC75B}">
  <ds:schemaRefs>
    <ds:schemaRef ds:uri="http://schemas.microsoft.com/sharepoint/v3/contenttype/forms"/>
  </ds:schemaRefs>
</ds:datastoreItem>
</file>

<file path=customXml/itemProps3.xml><?xml version="1.0" encoding="utf-8"?>
<ds:datastoreItem xmlns:ds="http://schemas.openxmlformats.org/officeDocument/2006/customXml" ds:itemID="{63B35F94-EFBA-483D-80A2-7B71D5D76D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7f3640-dee9-45f0-a89d-e6c05832ed7a"/>
    <ds:schemaRef ds:uri="9912d8de-1901-472a-966c-e2330e0360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3005</TotalTime>
  <Words>692</Words>
  <Application>Microsoft Office PowerPoint</Application>
  <PresentationFormat>Breedbeeld</PresentationFormat>
  <Paragraphs>86</Paragraphs>
  <Slides>14</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14</vt:i4>
      </vt:variant>
    </vt:vector>
  </HeadingPairs>
  <TitlesOfParts>
    <vt:vector size="21" baseType="lpstr">
      <vt:lpstr>Arial</vt:lpstr>
      <vt:lpstr>Calibri</vt:lpstr>
      <vt:lpstr>Century Gothic</vt:lpstr>
      <vt:lpstr>Tw Cen MT</vt:lpstr>
      <vt:lpstr>Wingdings</vt:lpstr>
      <vt:lpstr>Wingdings 3</vt:lpstr>
      <vt:lpstr>Integraal</vt:lpstr>
      <vt:lpstr>Zenuwstelsel</vt:lpstr>
      <vt:lpstr>Planning vandaag</vt:lpstr>
      <vt:lpstr>Kt1 (kennisexamen)</vt:lpstr>
      <vt:lpstr>zenuwstelsel</vt:lpstr>
      <vt:lpstr>Centraal zenuwstelsel</vt:lpstr>
      <vt:lpstr>Bescherming CZS</vt:lpstr>
      <vt:lpstr>Taak cZS</vt:lpstr>
      <vt:lpstr>Perifeer zenuwstelsel</vt:lpstr>
      <vt:lpstr>Functie perifeer zenuwstelsel</vt:lpstr>
      <vt:lpstr>Animaal zenuwstelsel</vt:lpstr>
      <vt:lpstr>Vegetatief zenuwstelsel</vt:lpstr>
      <vt:lpstr>Vegetatief zenuwstelsel</vt:lpstr>
      <vt:lpstr>Trauma capitis</vt:lpstr>
      <vt:lpstr>Hersenletsel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Zenuwstelsel</dc:title>
  <dc:creator>Hanneke van Tuinen</dc:creator>
  <cp:lastModifiedBy>Hanneke van Tuinen</cp:lastModifiedBy>
  <cp:revision>4</cp:revision>
  <dcterms:created xsi:type="dcterms:W3CDTF">2020-09-18T07:18:44Z</dcterms:created>
  <dcterms:modified xsi:type="dcterms:W3CDTF">2020-09-20T09:28:33Z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0x0101007EE83C1F785C764F9A38FCBEC29DD7B3</vt:lpwstr>
  </property>
</Properties>
</file>